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3159" r:id="rId5"/>
    <p:sldId id="3136" r:id="rId6"/>
    <p:sldId id="274" r:id="rId7"/>
    <p:sldId id="3160" r:id="rId8"/>
    <p:sldId id="3162" r:id="rId9"/>
    <p:sldId id="3165" r:id="rId10"/>
    <p:sldId id="3166" r:id="rId11"/>
    <p:sldId id="3167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ve mirande" initials="sm" lastIdx="1" clrIdx="0">
    <p:extLst>
      <p:ext uri="{19B8F6BF-5375-455C-9EA6-DF929625EA0E}">
        <p15:presenceInfo xmlns:p15="http://schemas.microsoft.com/office/powerpoint/2012/main" userId="23cef6f2546d282d" providerId="Windows Live"/>
      </p:ext>
    </p:extLst>
  </p:cmAuthor>
  <p:cmAuthor id="2" name="Matt Harris" initials="MH" lastIdx="1" clrIdx="1">
    <p:extLst>
      <p:ext uri="{19B8F6BF-5375-455C-9EA6-DF929625EA0E}">
        <p15:presenceInfo xmlns:p15="http://schemas.microsoft.com/office/powerpoint/2012/main" userId="S::matt.harris@usmle-rx.com::8e623a63-62e8-40ba-b6ea-4f56b3a005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94A2"/>
    <a:srgbClr val="ED7D31"/>
    <a:srgbClr val="003466"/>
    <a:srgbClr val="F19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2C74BF-D82B-453D-B635-D6608CB3F48D}" v="43" dt="2022-08-02T16:38:47.3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65012" autoAdjust="0"/>
  </p:normalViewPr>
  <p:slideViewPr>
    <p:cSldViewPr snapToGrid="0">
      <p:cViewPr varScale="1">
        <p:scale>
          <a:sx n="68" d="100"/>
          <a:sy n="68" d="100"/>
        </p:scale>
        <p:origin x="21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ber Heck" userId="d7b5900b0714c6d0" providerId="LiveId" clId="{132C74BF-D82B-453D-B635-D6608CB3F48D}"/>
    <pc:docChg chg="undo custSel addSld delSld modSld sldOrd delMainMaster">
      <pc:chgData name="Amber Heck" userId="d7b5900b0714c6d0" providerId="LiveId" clId="{132C74BF-D82B-453D-B635-D6608CB3F48D}" dt="2022-08-02T16:41:39.113" v="6690" actId="20577"/>
      <pc:docMkLst>
        <pc:docMk/>
      </pc:docMkLst>
      <pc:sldChg chg="add del">
        <pc:chgData name="Amber Heck" userId="d7b5900b0714c6d0" providerId="LiveId" clId="{132C74BF-D82B-453D-B635-D6608CB3F48D}" dt="2022-08-01T14:37:47.863" v="132" actId="47"/>
        <pc:sldMkLst>
          <pc:docMk/>
          <pc:sldMk cId="705202988" sldId="256"/>
        </pc:sldMkLst>
      </pc:sldChg>
      <pc:sldChg chg="addSp delSp modSp add mod">
        <pc:chgData name="Amber Heck" userId="d7b5900b0714c6d0" providerId="LiveId" clId="{132C74BF-D82B-453D-B635-D6608CB3F48D}" dt="2022-08-02T16:41:39.113" v="6690" actId="20577"/>
        <pc:sldMkLst>
          <pc:docMk/>
          <pc:sldMk cId="1876026172" sldId="270"/>
        </pc:sldMkLst>
        <pc:spChg chg="mod">
          <ac:chgData name="Amber Heck" userId="d7b5900b0714c6d0" providerId="LiveId" clId="{132C74BF-D82B-453D-B635-D6608CB3F48D}" dt="2022-08-02T16:37:47.391" v="6468" actId="20577"/>
          <ac:spMkLst>
            <pc:docMk/>
            <pc:sldMk cId="1876026172" sldId="270"/>
            <ac:spMk id="39" creationId="{CC60EB5A-51E9-4F81-98E8-DFAD6B44DDD9}"/>
          </ac:spMkLst>
        </pc:spChg>
        <pc:spChg chg="mod">
          <ac:chgData name="Amber Heck" userId="d7b5900b0714c6d0" providerId="LiveId" clId="{132C74BF-D82B-453D-B635-D6608CB3F48D}" dt="2022-08-02T16:41:39.113" v="6690" actId="20577"/>
          <ac:spMkLst>
            <pc:docMk/>
            <pc:sldMk cId="1876026172" sldId="270"/>
            <ac:spMk id="40" creationId="{EE271BD3-8014-4EC3-86F3-DDB9549DAC95}"/>
          </ac:spMkLst>
        </pc:spChg>
        <pc:spChg chg="del topLvl">
          <ac:chgData name="Amber Heck" userId="d7b5900b0714c6d0" providerId="LiveId" clId="{132C74BF-D82B-453D-B635-D6608CB3F48D}" dt="2022-08-02T16:37:38.486" v="6437" actId="478"/>
          <ac:spMkLst>
            <pc:docMk/>
            <pc:sldMk cId="1876026172" sldId="270"/>
            <ac:spMk id="51" creationId="{8CB4EB60-E1DA-453C-A500-0650F6867E07}"/>
          </ac:spMkLst>
        </pc:spChg>
        <pc:grpChg chg="del">
          <ac:chgData name="Amber Heck" userId="d7b5900b0714c6d0" providerId="LiveId" clId="{132C74BF-D82B-453D-B635-D6608CB3F48D}" dt="2022-08-02T16:37:38.486" v="6437" actId="478"/>
          <ac:grpSpMkLst>
            <pc:docMk/>
            <pc:sldMk cId="1876026172" sldId="270"/>
            <ac:grpSpMk id="6" creationId="{E3053EDC-74CD-4A0C-B4CC-A194462C5422}"/>
          </ac:grpSpMkLst>
        </pc:grpChg>
        <pc:grpChg chg="mod topLvl">
          <ac:chgData name="Amber Heck" userId="d7b5900b0714c6d0" providerId="LiveId" clId="{132C74BF-D82B-453D-B635-D6608CB3F48D}" dt="2022-08-02T16:39:35.184" v="6562" actId="1076"/>
          <ac:grpSpMkLst>
            <pc:docMk/>
            <pc:sldMk cId="1876026172" sldId="270"/>
            <ac:grpSpMk id="63" creationId="{BB0C3EDE-92E6-4BC4-8452-6DCD07A71C09}"/>
          </ac:grpSpMkLst>
        </pc:grpChg>
        <pc:picChg chg="add mod">
          <ac:chgData name="Amber Heck" userId="d7b5900b0714c6d0" providerId="LiveId" clId="{132C74BF-D82B-453D-B635-D6608CB3F48D}" dt="2022-08-02T16:39:20.034" v="6561" actId="1076"/>
          <ac:picMkLst>
            <pc:docMk/>
            <pc:sldMk cId="1876026172" sldId="270"/>
            <ac:picMk id="3" creationId="{172AB9CD-5517-45C5-8020-2CC2C82D3A24}"/>
          </ac:picMkLst>
        </pc:picChg>
      </pc:sldChg>
      <pc:sldChg chg="modSp mod">
        <pc:chgData name="Amber Heck" userId="d7b5900b0714c6d0" providerId="LiveId" clId="{132C74BF-D82B-453D-B635-D6608CB3F48D}" dt="2022-08-02T16:24:07.149" v="6141" actId="20577"/>
        <pc:sldMkLst>
          <pc:docMk/>
          <pc:sldMk cId="4008102531" sldId="274"/>
        </pc:sldMkLst>
        <pc:spChg chg="mod">
          <ac:chgData name="Amber Heck" userId="d7b5900b0714c6d0" providerId="LiveId" clId="{132C74BF-D82B-453D-B635-D6608CB3F48D}" dt="2022-08-01T15:00:53.533" v="211" actId="207"/>
          <ac:spMkLst>
            <pc:docMk/>
            <pc:sldMk cId="4008102531" sldId="274"/>
            <ac:spMk id="2" creationId="{471B2D5C-4670-419C-8486-0DF706EEDBEE}"/>
          </ac:spMkLst>
        </pc:spChg>
        <pc:spChg chg="mod">
          <ac:chgData name="Amber Heck" userId="d7b5900b0714c6d0" providerId="LiveId" clId="{132C74BF-D82B-453D-B635-D6608CB3F48D}" dt="2022-08-02T16:24:07.149" v="6141" actId="20577"/>
          <ac:spMkLst>
            <pc:docMk/>
            <pc:sldMk cId="4008102531" sldId="274"/>
            <ac:spMk id="3" creationId="{07A91612-5C74-85FE-F82D-58AC09278B9D}"/>
          </ac:spMkLst>
        </pc:spChg>
        <pc:spChg chg="mod">
          <ac:chgData name="Amber Heck" userId="d7b5900b0714c6d0" providerId="LiveId" clId="{132C74BF-D82B-453D-B635-D6608CB3F48D}" dt="2022-08-01T15:00:46.417" v="210" actId="208"/>
          <ac:spMkLst>
            <pc:docMk/>
            <pc:sldMk cId="4008102531" sldId="274"/>
            <ac:spMk id="5" creationId="{38D89ABD-C7CC-47C4-AAC4-04C18C00BD15}"/>
          </ac:spMkLst>
        </pc:spChg>
        <pc:spChg chg="mod">
          <ac:chgData name="Amber Heck" userId="d7b5900b0714c6d0" providerId="LiveId" clId="{132C74BF-D82B-453D-B635-D6608CB3F48D}" dt="2022-08-01T15:00:39.655" v="209" actId="207"/>
          <ac:spMkLst>
            <pc:docMk/>
            <pc:sldMk cId="4008102531" sldId="274"/>
            <ac:spMk id="25" creationId="{50ACBB21-1957-4C32-AA43-6E19766E54BB}"/>
          </ac:spMkLst>
        </pc:spChg>
        <pc:spChg chg="mod">
          <ac:chgData name="Amber Heck" userId="d7b5900b0714c6d0" providerId="LiveId" clId="{132C74BF-D82B-453D-B635-D6608CB3F48D}" dt="2022-08-01T15:00:39.655" v="209" actId="207"/>
          <ac:spMkLst>
            <pc:docMk/>
            <pc:sldMk cId="4008102531" sldId="274"/>
            <ac:spMk id="34" creationId="{1540D578-7990-4EAC-9BE0-7E3CB1D41C34}"/>
          </ac:spMkLst>
        </pc:spChg>
        <pc:spChg chg="mod">
          <ac:chgData name="Amber Heck" userId="d7b5900b0714c6d0" providerId="LiveId" clId="{132C74BF-D82B-453D-B635-D6608CB3F48D}" dt="2022-08-01T15:00:39.655" v="209" actId="207"/>
          <ac:spMkLst>
            <pc:docMk/>
            <pc:sldMk cId="4008102531" sldId="274"/>
            <ac:spMk id="35" creationId="{D1723057-0007-41EB-9E5B-D47B2F8DF068}"/>
          </ac:spMkLst>
        </pc:spChg>
        <pc:spChg chg="mod">
          <ac:chgData name="Amber Heck" userId="d7b5900b0714c6d0" providerId="LiveId" clId="{132C74BF-D82B-453D-B635-D6608CB3F48D}" dt="2022-08-01T15:00:39.655" v="209" actId="207"/>
          <ac:spMkLst>
            <pc:docMk/>
            <pc:sldMk cId="4008102531" sldId="274"/>
            <ac:spMk id="36" creationId="{2741A5F1-FF05-45E1-A627-6789A1C8EBD6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0" creationId="{D36F102D-FFFE-4B53-92C0-97CF43ED8539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1" creationId="{72D31C16-72B4-414C-991A-EAD8DFF1A862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2" creationId="{45CAA03A-058F-4659-9189-04B1BF559252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3" creationId="{AEAC4AEE-CD99-45B8-9A6F-813498E0A4E1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4" creationId="{755827CE-462D-4CF2-B55A-517E8ABF4E04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5" creationId="{96A1C4B3-7D65-4189-BEFD-02259947BDAE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6" creationId="{A22CEACB-D6BF-4267-9EB8-CCA784ED56D0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7" creationId="{ABD0B16E-08C7-4176-953C-8A2BD657E6D9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8" creationId="{BF625621-2FC3-4B0B-A47D-F601E17847BE}"/>
          </ac:spMkLst>
        </pc:spChg>
        <pc:spChg chg="mod">
          <ac:chgData name="Amber Heck" userId="d7b5900b0714c6d0" providerId="LiveId" clId="{132C74BF-D82B-453D-B635-D6608CB3F48D}" dt="2022-08-01T15:00:29.952" v="208" actId="208"/>
          <ac:spMkLst>
            <pc:docMk/>
            <pc:sldMk cId="4008102531" sldId="274"/>
            <ac:spMk id="59" creationId="{6D95FB84-1C3E-4682-9F27-F8828662EEAF}"/>
          </ac:spMkLst>
        </pc:spChg>
        <pc:spChg chg="mod">
          <ac:chgData name="Amber Heck" userId="d7b5900b0714c6d0" providerId="LiveId" clId="{132C74BF-D82B-453D-B635-D6608CB3F48D}" dt="2022-08-01T15:00:23.992" v="206" actId="207"/>
          <ac:spMkLst>
            <pc:docMk/>
            <pc:sldMk cId="4008102531" sldId="274"/>
            <ac:spMk id="77" creationId="{CBC5FD66-3CF2-4E0A-9E2E-3BC03A856A64}"/>
          </ac:spMkLst>
        </pc:spChg>
        <pc:grpChg chg="mod">
          <ac:chgData name="Amber Heck" userId="d7b5900b0714c6d0" providerId="LiveId" clId="{132C74BF-D82B-453D-B635-D6608CB3F48D}" dt="2022-08-01T15:00:39.655" v="209" actId="207"/>
          <ac:grpSpMkLst>
            <pc:docMk/>
            <pc:sldMk cId="4008102531" sldId="274"/>
            <ac:grpSpMk id="26" creationId="{D4D68649-4717-4A2F-B7EA-FDA2BD4940D5}"/>
          </ac:grpSpMkLst>
        </pc:grpChg>
        <pc:grpChg chg="mod">
          <ac:chgData name="Amber Heck" userId="d7b5900b0714c6d0" providerId="LiveId" clId="{132C74BF-D82B-453D-B635-D6608CB3F48D}" dt="2022-08-01T15:00:27.427" v="207" actId="207"/>
          <ac:grpSpMkLst>
            <pc:docMk/>
            <pc:sldMk cId="4008102531" sldId="274"/>
            <ac:grpSpMk id="60" creationId="{80051E30-A3A8-4258-BAAA-7F7F3AA6D32B}"/>
          </ac:grpSpMkLst>
        </pc:grpChg>
      </pc:sldChg>
      <pc:sldChg chg="addSp delSp modSp del mod setBg">
        <pc:chgData name="Amber Heck" userId="d7b5900b0714c6d0" providerId="LiveId" clId="{132C74BF-D82B-453D-B635-D6608CB3F48D}" dt="2022-08-01T14:37:50.308" v="133" actId="47"/>
        <pc:sldMkLst>
          <pc:docMk/>
          <pc:sldMk cId="819672517" sldId="276"/>
        </pc:sldMkLst>
        <pc:spChg chg="mod">
          <ac:chgData name="Amber Heck" userId="d7b5900b0714c6d0" providerId="LiveId" clId="{132C74BF-D82B-453D-B635-D6608CB3F48D}" dt="2022-08-01T14:33:41.136" v="13" actId="208"/>
          <ac:spMkLst>
            <pc:docMk/>
            <pc:sldMk cId="819672517" sldId="276"/>
            <ac:spMk id="9" creationId="{6C1511C6-098A-18DE-FD67-F47D810EF0AF}"/>
          </ac:spMkLst>
        </pc:spChg>
        <pc:spChg chg="mod">
          <ac:chgData name="Amber Heck" userId="d7b5900b0714c6d0" providerId="LiveId" clId="{132C74BF-D82B-453D-B635-D6608CB3F48D}" dt="2022-08-01T14:33:13.566" v="9" actId="207"/>
          <ac:spMkLst>
            <pc:docMk/>
            <pc:sldMk cId="819672517" sldId="276"/>
            <ac:spMk id="12" creationId="{601CD4B4-438F-486F-89B0-DE58DF3E5945}"/>
          </ac:spMkLst>
        </pc:spChg>
        <pc:spChg chg="mod">
          <ac:chgData name="Amber Heck" userId="d7b5900b0714c6d0" providerId="LiveId" clId="{132C74BF-D82B-453D-B635-D6608CB3F48D}" dt="2022-08-01T14:33:13.566" v="9" actId="207"/>
          <ac:spMkLst>
            <pc:docMk/>
            <pc:sldMk cId="819672517" sldId="276"/>
            <ac:spMk id="13" creationId="{25BD08A7-D1F9-92DD-7354-B9506A470E32}"/>
          </ac:spMkLst>
        </pc:spChg>
        <pc:spChg chg="mod">
          <ac:chgData name="Amber Heck" userId="d7b5900b0714c6d0" providerId="LiveId" clId="{132C74BF-D82B-453D-B635-D6608CB3F48D}" dt="2022-08-01T14:33:13.566" v="9" actId="207"/>
          <ac:spMkLst>
            <pc:docMk/>
            <pc:sldMk cId="819672517" sldId="276"/>
            <ac:spMk id="14" creationId="{DBC31F3F-2E74-B9D2-E9EF-00332089EB73}"/>
          </ac:spMkLst>
        </pc:spChg>
        <pc:spChg chg="mod">
          <ac:chgData name="Amber Heck" userId="d7b5900b0714c6d0" providerId="LiveId" clId="{132C74BF-D82B-453D-B635-D6608CB3F48D}" dt="2022-08-01T14:33:13.566" v="9" actId="207"/>
          <ac:spMkLst>
            <pc:docMk/>
            <pc:sldMk cId="819672517" sldId="276"/>
            <ac:spMk id="15" creationId="{A3149974-93AA-F53B-08E5-83E6A9E21C8C}"/>
          </ac:spMkLst>
        </pc:spChg>
        <pc:grpChg chg="mod">
          <ac:chgData name="Amber Heck" userId="d7b5900b0714c6d0" providerId="LiveId" clId="{132C74BF-D82B-453D-B635-D6608CB3F48D}" dt="2022-08-01T14:33:13.566" v="9" actId="207"/>
          <ac:grpSpMkLst>
            <pc:docMk/>
            <pc:sldMk cId="819672517" sldId="276"/>
            <ac:grpSpMk id="11" creationId="{9E87FE3A-4633-3533-EB3C-BD11980420DF}"/>
          </ac:grpSpMkLst>
        </pc:grpChg>
        <pc:grpChg chg="del">
          <ac:chgData name="Amber Heck" userId="d7b5900b0714c6d0" providerId="LiveId" clId="{132C74BF-D82B-453D-B635-D6608CB3F48D}" dt="2022-08-01T14:32:44.009" v="5" actId="478"/>
          <ac:grpSpMkLst>
            <pc:docMk/>
            <pc:sldMk cId="819672517" sldId="276"/>
            <ac:grpSpMk id="16" creationId="{50C9FB35-C486-23FD-F398-AB9DAB52B37D}"/>
          </ac:grpSpMkLst>
        </pc:grpChg>
        <pc:picChg chg="add mod">
          <ac:chgData name="Amber Heck" userId="d7b5900b0714c6d0" providerId="LiveId" clId="{132C74BF-D82B-453D-B635-D6608CB3F48D}" dt="2022-08-01T14:33:46.615" v="14" actId="1076"/>
          <ac:picMkLst>
            <pc:docMk/>
            <pc:sldMk cId="819672517" sldId="276"/>
            <ac:picMk id="5" creationId="{1C8ED2C0-4294-E9F8-67AB-03F36E8F2821}"/>
          </ac:picMkLst>
        </pc:picChg>
      </pc:sldChg>
      <pc:sldChg chg="del">
        <pc:chgData name="Amber Heck" userId="d7b5900b0714c6d0" providerId="LiveId" clId="{132C74BF-D82B-453D-B635-D6608CB3F48D}" dt="2022-08-02T09:53:04.874" v="3994" actId="47"/>
        <pc:sldMkLst>
          <pc:docMk/>
          <pc:sldMk cId="1835105621" sldId="3131"/>
        </pc:sldMkLst>
      </pc:sldChg>
      <pc:sldChg chg="delSp modSp mod ord setBg">
        <pc:chgData name="Amber Heck" userId="d7b5900b0714c6d0" providerId="LiveId" clId="{132C74BF-D82B-453D-B635-D6608CB3F48D}" dt="2022-08-02T16:23:30.909" v="6021" actId="20577"/>
        <pc:sldMkLst>
          <pc:docMk/>
          <pc:sldMk cId="782173540" sldId="3136"/>
        </pc:sldMkLst>
        <pc:spChg chg="mod">
          <ac:chgData name="Amber Heck" userId="d7b5900b0714c6d0" providerId="LiveId" clId="{132C74BF-D82B-453D-B635-D6608CB3F48D}" dt="2022-08-02T09:48:42.067" v="3654" actId="14100"/>
          <ac:spMkLst>
            <pc:docMk/>
            <pc:sldMk cId="782173540" sldId="3136"/>
            <ac:spMk id="14" creationId="{1FE19009-1925-9740-A11E-E6BDDDAA9C27}"/>
          </ac:spMkLst>
        </pc:spChg>
        <pc:spChg chg="mod">
          <ac:chgData name="Amber Heck" userId="d7b5900b0714c6d0" providerId="LiveId" clId="{132C74BF-D82B-453D-B635-D6608CB3F48D}" dt="2022-08-02T16:23:30.909" v="6021" actId="20577"/>
          <ac:spMkLst>
            <pc:docMk/>
            <pc:sldMk cId="782173540" sldId="3136"/>
            <ac:spMk id="42" creationId="{FE7034D2-9333-F999-EE58-8EA9D8D6AF37}"/>
          </ac:spMkLst>
        </pc:spChg>
        <pc:spChg chg="del">
          <ac:chgData name="Amber Heck" userId="d7b5900b0714c6d0" providerId="LiveId" clId="{132C74BF-D82B-453D-B635-D6608CB3F48D}" dt="2022-08-02T09:48:13.314" v="3648" actId="478"/>
          <ac:spMkLst>
            <pc:docMk/>
            <pc:sldMk cId="782173540" sldId="3136"/>
            <ac:spMk id="225" creationId="{B8E4F3BA-EF47-E84A-9395-86C2A50756E3}"/>
          </ac:spMkLst>
        </pc:spChg>
        <pc:spChg chg="del">
          <ac:chgData name="Amber Heck" userId="d7b5900b0714c6d0" providerId="LiveId" clId="{132C74BF-D82B-453D-B635-D6608CB3F48D}" dt="2022-08-02T09:48:00.867" v="3643" actId="478"/>
          <ac:spMkLst>
            <pc:docMk/>
            <pc:sldMk cId="782173540" sldId="3136"/>
            <ac:spMk id="226" creationId="{AC037D89-E2E7-784B-A347-907EE6FF2C8D}"/>
          </ac:spMkLst>
        </pc:spChg>
        <pc:spChg chg="del">
          <ac:chgData name="Amber Heck" userId="d7b5900b0714c6d0" providerId="LiveId" clId="{132C74BF-D82B-453D-B635-D6608CB3F48D}" dt="2022-08-02T09:48:02.016" v="3644" actId="478"/>
          <ac:spMkLst>
            <pc:docMk/>
            <pc:sldMk cId="782173540" sldId="3136"/>
            <ac:spMk id="233" creationId="{39D2FCD6-7315-794B-A045-381DEF6E8583}"/>
          </ac:spMkLst>
        </pc:spChg>
        <pc:spChg chg="del">
          <ac:chgData name="Amber Heck" userId="d7b5900b0714c6d0" providerId="LiveId" clId="{132C74BF-D82B-453D-B635-D6608CB3F48D}" dt="2022-08-02T09:48:06.327" v="3646" actId="478"/>
          <ac:spMkLst>
            <pc:docMk/>
            <pc:sldMk cId="782173540" sldId="3136"/>
            <ac:spMk id="235" creationId="{D3F1C389-E43D-0A44-A353-88DA05252DCE}"/>
          </ac:spMkLst>
        </pc:spChg>
        <pc:spChg chg="del">
          <ac:chgData name="Amber Heck" userId="d7b5900b0714c6d0" providerId="LiveId" clId="{132C74BF-D82B-453D-B635-D6608CB3F48D}" dt="2022-08-02T09:48:03.908" v="3645" actId="478"/>
          <ac:spMkLst>
            <pc:docMk/>
            <pc:sldMk cId="782173540" sldId="3136"/>
            <ac:spMk id="236" creationId="{CC716C71-DA75-DB4B-9324-B0E902D46CE9}"/>
          </ac:spMkLst>
        </pc:spChg>
        <pc:spChg chg="del mod">
          <ac:chgData name="Amber Heck" userId="d7b5900b0714c6d0" providerId="LiveId" clId="{132C74BF-D82B-453D-B635-D6608CB3F48D}" dt="2022-08-02T09:49:04.776" v="3659" actId="478"/>
          <ac:spMkLst>
            <pc:docMk/>
            <pc:sldMk cId="782173540" sldId="3136"/>
            <ac:spMk id="240" creationId="{175C2622-AE40-3677-7002-16F64952490B}"/>
          </ac:spMkLst>
        </pc:spChg>
        <pc:grpChg chg="del">
          <ac:chgData name="Amber Heck" userId="d7b5900b0714c6d0" providerId="LiveId" clId="{132C74BF-D82B-453D-B635-D6608CB3F48D}" dt="2022-08-02T09:48:14.359" v="3649" actId="478"/>
          <ac:grpSpMkLst>
            <pc:docMk/>
            <pc:sldMk cId="782173540" sldId="3136"/>
            <ac:grpSpMk id="229" creationId="{CF400299-3825-9E4F-A9BA-AAB0C5BE8A5A}"/>
          </ac:grpSpMkLst>
        </pc:grpChg>
        <pc:cxnChg chg="del">
          <ac:chgData name="Amber Heck" userId="d7b5900b0714c6d0" providerId="LiveId" clId="{132C74BF-D82B-453D-B635-D6608CB3F48D}" dt="2022-08-02T09:48:15.300" v="3650" actId="478"/>
          <ac:cxnSpMkLst>
            <pc:docMk/>
            <pc:sldMk cId="782173540" sldId="3136"/>
            <ac:cxnSpMk id="223" creationId="{BD99C173-5AAC-B748-B7CC-3B5D5F457A40}"/>
          </ac:cxnSpMkLst>
        </pc:cxnChg>
      </pc:sldChg>
      <pc:sldChg chg="modSp del mod ord setBg">
        <pc:chgData name="Amber Heck" userId="d7b5900b0714c6d0" providerId="LiveId" clId="{132C74BF-D82B-453D-B635-D6608CB3F48D}" dt="2022-08-02T16:27:58.745" v="6311" actId="47"/>
        <pc:sldMkLst>
          <pc:docMk/>
          <pc:sldMk cId="3982054669" sldId="3154"/>
        </pc:sldMkLst>
        <pc:spChg chg="mod">
          <ac:chgData name="Amber Heck" userId="d7b5900b0714c6d0" providerId="LiveId" clId="{132C74BF-D82B-453D-B635-D6608CB3F48D}" dt="2022-08-01T15:00:02.368" v="203" actId="207"/>
          <ac:spMkLst>
            <pc:docMk/>
            <pc:sldMk cId="3982054669" sldId="3154"/>
            <ac:spMk id="6" creationId="{2CD8C1CB-0C36-42BD-9082-ACFFF42A1095}"/>
          </ac:spMkLst>
        </pc:spChg>
        <pc:spChg chg="mod">
          <ac:chgData name="Amber Heck" userId="d7b5900b0714c6d0" providerId="LiveId" clId="{132C74BF-D82B-453D-B635-D6608CB3F48D}" dt="2022-08-01T15:00:05.087" v="204" actId="207"/>
          <ac:spMkLst>
            <pc:docMk/>
            <pc:sldMk cId="3982054669" sldId="3154"/>
            <ac:spMk id="7" creationId="{299FF631-3E5F-4612-8E77-13278200F84E}"/>
          </ac:spMkLst>
        </pc:spChg>
        <pc:spChg chg="mod">
          <ac:chgData name="Amber Heck" userId="d7b5900b0714c6d0" providerId="LiveId" clId="{132C74BF-D82B-453D-B635-D6608CB3F48D}" dt="2022-08-01T15:00:11.046" v="205" actId="207"/>
          <ac:spMkLst>
            <pc:docMk/>
            <pc:sldMk cId="3982054669" sldId="3154"/>
            <ac:spMk id="8" creationId="{D76F5A83-AE6E-4706-94AE-0262423FA7C8}"/>
          </ac:spMkLst>
        </pc:spChg>
        <pc:spChg chg="mod">
          <ac:chgData name="Amber Heck" userId="d7b5900b0714c6d0" providerId="LiveId" clId="{132C74BF-D82B-453D-B635-D6608CB3F48D}" dt="2022-08-01T14:59:54.021" v="200" actId="207"/>
          <ac:spMkLst>
            <pc:docMk/>
            <pc:sldMk cId="3982054669" sldId="3154"/>
            <ac:spMk id="9" creationId="{9B970A29-5AE2-4229-B355-18FFDB9C645E}"/>
          </ac:spMkLst>
        </pc:spChg>
        <pc:spChg chg="mod">
          <ac:chgData name="Amber Heck" userId="d7b5900b0714c6d0" providerId="LiveId" clId="{132C74BF-D82B-453D-B635-D6608CB3F48D}" dt="2022-08-01T14:59:56.690" v="201" actId="207"/>
          <ac:spMkLst>
            <pc:docMk/>
            <pc:sldMk cId="3982054669" sldId="3154"/>
            <ac:spMk id="10" creationId="{238FCAD6-C76E-4918-9F56-B8920B067751}"/>
          </ac:spMkLst>
        </pc:spChg>
        <pc:picChg chg="mod">
          <ac:chgData name="Amber Heck" userId="d7b5900b0714c6d0" providerId="LiveId" clId="{132C74BF-D82B-453D-B635-D6608CB3F48D}" dt="2022-08-01T14:56:07.201" v="141" actId="14826"/>
          <ac:picMkLst>
            <pc:docMk/>
            <pc:sldMk cId="3982054669" sldId="3154"/>
            <ac:picMk id="5" creationId="{D07E50BB-B13D-43F3-BB96-7BB8B4E05316}"/>
          </ac:picMkLst>
        </pc:picChg>
      </pc:sldChg>
      <pc:sldChg chg="modSp del mod">
        <pc:chgData name="Amber Heck" userId="d7b5900b0714c6d0" providerId="LiveId" clId="{132C74BF-D82B-453D-B635-D6608CB3F48D}" dt="2022-08-02T09:33:46.660" v="2551" actId="47"/>
        <pc:sldMkLst>
          <pc:docMk/>
          <pc:sldMk cId="2398554958" sldId="3155"/>
        </pc:sldMkLst>
        <pc:spChg chg="mod">
          <ac:chgData name="Amber Heck" userId="d7b5900b0714c6d0" providerId="LiveId" clId="{132C74BF-D82B-453D-B635-D6608CB3F48D}" dt="2022-08-02T09:27:38.160" v="1845" actId="20577"/>
          <ac:spMkLst>
            <pc:docMk/>
            <pc:sldMk cId="2398554958" sldId="3155"/>
            <ac:spMk id="4" creationId="{B0E21A6A-F5BF-4DE4-B127-7035F8B9193F}"/>
          </ac:spMkLst>
        </pc:spChg>
        <pc:spChg chg="mod">
          <ac:chgData name="Amber Heck" userId="d7b5900b0714c6d0" providerId="LiveId" clId="{132C74BF-D82B-453D-B635-D6608CB3F48D}" dt="2022-08-02T09:18:37.920" v="1644" actId="20577"/>
          <ac:spMkLst>
            <pc:docMk/>
            <pc:sldMk cId="2398554958" sldId="3155"/>
            <ac:spMk id="5" creationId="{9D6F5C1B-4A8A-44C6-BB39-8CA7DFD0D8AF}"/>
          </ac:spMkLst>
        </pc:spChg>
      </pc:sldChg>
      <pc:sldChg chg="del">
        <pc:chgData name="Amber Heck" userId="d7b5900b0714c6d0" providerId="LiveId" clId="{132C74BF-D82B-453D-B635-D6608CB3F48D}" dt="2022-08-02T09:52:59.787" v="3991" actId="47"/>
        <pc:sldMkLst>
          <pc:docMk/>
          <pc:sldMk cId="3365326731" sldId="3156"/>
        </pc:sldMkLst>
      </pc:sldChg>
      <pc:sldChg chg="del">
        <pc:chgData name="Amber Heck" userId="d7b5900b0714c6d0" providerId="LiveId" clId="{132C74BF-D82B-453D-B635-D6608CB3F48D}" dt="2022-08-02T09:53:00.902" v="3992" actId="47"/>
        <pc:sldMkLst>
          <pc:docMk/>
          <pc:sldMk cId="3780839958" sldId="3157"/>
        </pc:sldMkLst>
      </pc:sldChg>
      <pc:sldChg chg="modSp del mod">
        <pc:chgData name="Amber Heck" userId="d7b5900b0714c6d0" providerId="LiveId" clId="{132C74BF-D82B-453D-B635-D6608CB3F48D}" dt="2022-08-02T09:53:02.548" v="3993" actId="47"/>
        <pc:sldMkLst>
          <pc:docMk/>
          <pc:sldMk cId="2131429716" sldId="3158"/>
        </pc:sldMkLst>
        <pc:spChg chg="mod">
          <ac:chgData name="Amber Heck" userId="d7b5900b0714c6d0" providerId="LiveId" clId="{132C74BF-D82B-453D-B635-D6608CB3F48D}" dt="2022-08-02T09:21:08.707" v="1768" actId="20577"/>
          <ac:spMkLst>
            <pc:docMk/>
            <pc:sldMk cId="2131429716" sldId="3158"/>
            <ac:spMk id="4" creationId="{B0E21A6A-F5BF-4DE4-B127-7035F8B9193F}"/>
          </ac:spMkLst>
        </pc:spChg>
      </pc:sldChg>
      <pc:sldChg chg="addSp delSp modSp new mod modClrScheme chgLayout">
        <pc:chgData name="Amber Heck" userId="d7b5900b0714c6d0" providerId="LiveId" clId="{132C74BF-D82B-453D-B635-D6608CB3F48D}" dt="2022-08-01T14:38:39.220" v="140" actId="20577"/>
        <pc:sldMkLst>
          <pc:docMk/>
          <pc:sldMk cId="787297748" sldId="3159"/>
        </pc:sldMkLst>
        <pc:spChg chg="del">
          <ac:chgData name="Amber Heck" userId="d7b5900b0714c6d0" providerId="LiveId" clId="{132C74BF-D82B-453D-B635-D6608CB3F48D}" dt="2022-08-01T14:34:26.798" v="18" actId="700"/>
          <ac:spMkLst>
            <pc:docMk/>
            <pc:sldMk cId="787297748" sldId="3159"/>
            <ac:spMk id="2" creationId="{F15A6FF2-4172-E246-DC49-0E33FE96CCD1}"/>
          </ac:spMkLst>
        </pc:spChg>
        <pc:spChg chg="del">
          <ac:chgData name="Amber Heck" userId="d7b5900b0714c6d0" providerId="LiveId" clId="{132C74BF-D82B-453D-B635-D6608CB3F48D}" dt="2022-08-01T14:34:26.798" v="18" actId="700"/>
          <ac:spMkLst>
            <pc:docMk/>
            <pc:sldMk cId="787297748" sldId="3159"/>
            <ac:spMk id="3" creationId="{C54AF2FD-F3E7-8CED-AB4E-3B56B5A7AC5B}"/>
          </ac:spMkLst>
        </pc:spChg>
        <pc:spChg chg="add mod">
          <ac:chgData name="Amber Heck" userId="d7b5900b0714c6d0" providerId="LiveId" clId="{132C74BF-D82B-453D-B635-D6608CB3F48D}" dt="2022-08-01T14:37:33.538" v="131" actId="1076"/>
          <ac:spMkLst>
            <pc:docMk/>
            <pc:sldMk cId="787297748" sldId="3159"/>
            <ac:spMk id="4" creationId="{6E8DA5D7-001F-D25C-C0F3-15BFB988CFBE}"/>
          </ac:spMkLst>
        </pc:spChg>
        <pc:spChg chg="mod">
          <ac:chgData name="Amber Heck" userId="d7b5900b0714c6d0" providerId="LiveId" clId="{132C74BF-D82B-453D-B635-D6608CB3F48D}" dt="2022-08-01T14:35:56.667" v="79" actId="20577"/>
          <ac:spMkLst>
            <pc:docMk/>
            <pc:sldMk cId="787297748" sldId="3159"/>
            <ac:spMk id="6" creationId="{BF50846D-6D9C-7048-EF1E-11DD9BE62331}"/>
          </ac:spMkLst>
        </pc:spChg>
        <pc:spChg chg="mod">
          <ac:chgData name="Amber Heck" userId="d7b5900b0714c6d0" providerId="LiveId" clId="{132C74BF-D82B-453D-B635-D6608CB3F48D}" dt="2022-08-01T14:38:39.220" v="140" actId="20577"/>
          <ac:spMkLst>
            <pc:docMk/>
            <pc:sldMk cId="787297748" sldId="3159"/>
            <ac:spMk id="7" creationId="{B9DE2822-BD08-A4D0-C9D8-8FD373A53DC9}"/>
          </ac:spMkLst>
        </pc:spChg>
        <pc:spChg chg="add mod ord">
          <ac:chgData name="Amber Heck" userId="d7b5900b0714c6d0" providerId="LiveId" clId="{132C74BF-D82B-453D-B635-D6608CB3F48D}" dt="2022-08-01T14:35:16.349" v="27" actId="1076"/>
          <ac:spMkLst>
            <pc:docMk/>
            <pc:sldMk cId="787297748" sldId="3159"/>
            <ac:spMk id="16" creationId="{2BEAD9C4-7FF9-BEB8-BC7B-8CD4C59CED22}"/>
          </ac:spMkLst>
        </pc:spChg>
        <pc:spChg chg="add mod">
          <ac:chgData name="Amber Heck" userId="d7b5900b0714c6d0" providerId="LiveId" clId="{132C74BF-D82B-453D-B635-D6608CB3F48D}" dt="2022-08-01T14:37:13.814" v="128" actId="1076"/>
          <ac:spMkLst>
            <pc:docMk/>
            <pc:sldMk cId="787297748" sldId="3159"/>
            <ac:spMk id="17" creationId="{BF4D2725-6708-DF7C-9146-2E581332F1BD}"/>
          </ac:spMkLst>
        </pc:spChg>
        <pc:spChg chg="add mod">
          <ac:chgData name="Amber Heck" userId="d7b5900b0714c6d0" providerId="LiveId" clId="{132C74BF-D82B-453D-B635-D6608CB3F48D}" dt="2022-08-01T14:37:13.814" v="128" actId="1076"/>
          <ac:spMkLst>
            <pc:docMk/>
            <pc:sldMk cId="787297748" sldId="3159"/>
            <ac:spMk id="18" creationId="{B8B4E016-1E99-EC07-E29A-625FA3E28EF4}"/>
          </ac:spMkLst>
        </pc:spChg>
        <pc:spChg chg="mod">
          <ac:chgData name="Amber Heck" userId="d7b5900b0714c6d0" providerId="LiveId" clId="{132C74BF-D82B-453D-B635-D6608CB3F48D}" dt="2022-08-01T14:34:53.707" v="21"/>
          <ac:spMkLst>
            <pc:docMk/>
            <pc:sldMk cId="787297748" sldId="3159"/>
            <ac:spMk id="20" creationId="{04276F93-2771-D2F5-2AEE-2E4F12A4B856}"/>
          </ac:spMkLst>
        </pc:spChg>
        <pc:spChg chg="mod">
          <ac:chgData name="Amber Heck" userId="d7b5900b0714c6d0" providerId="LiveId" clId="{132C74BF-D82B-453D-B635-D6608CB3F48D}" dt="2022-08-01T14:34:53.707" v="21"/>
          <ac:spMkLst>
            <pc:docMk/>
            <pc:sldMk cId="787297748" sldId="3159"/>
            <ac:spMk id="21" creationId="{2F3250FE-05BD-DB14-4973-1DE239F2E4B5}"/>
          </ac:spMkLst>
        </pc:spChg>
        <pc:spChg chg="mod">
          <ac:chgData name="Amber Heck" userId="d7b5900b0714c6d0" providerId="LiveId" clId="{132C74BF-D82B-453D-B635-D6608CB3F48D}" dt="2022-08-01T14:34:53.707" v="21"/>
          <ac:spMkLst>
            <pc:docMk/>
            <pc:sldMk cId="787297748" sldId="3159"/>
            <ac:spMk id="22" creationId="{9BEC4849-F150-F172-5A89-01CBBEB4AAE3}"/>
          </ac:spMkLst>
        </pc:spChg>
        <pc:spChg chg="mod">
          <ac:chgData name="Amber Heck" userId="d7b5900b0714c6d0" providerId="LiveId" clId="{132C74BF-D82B-453D-B635-D6608CB3F48D}" dt="2022-08-01T14:34:53.707" v="21"/>
          <ac:spMkLst>
            <pc:docMk/>
            <pc:sldMk cId="787297748" sldId="3159"/>
            <ac:spMk id="23" creationId="{BB712336-AFB5-CA21-8690-52925D96E627}"/>
          </ac:spMkLst>
        </pc:spChg>
        <pc:grpChg chg="add mod">
          <ac:chgData name="Amber Heck" userId="d7b5900b0714c6d0" providerId="LiveId" clId="{132C74BF-D82B-453D-B635-D6608CB3F48D}" dt="2022-08-01T14:37:33.538" v="131" actId="1076"/>
          <ac:grpSpMkLst>
            <pc:docMk/>
            <pc:sldMk cId="787297748" sldId="3159"/>
            <ac:grpSpMk id="5" creationId="{57DA8ED2-BC35-86D8-C18A-60D3F95518C3}"/>
          </ac:grpSpMkLst>
        </pc:grpChg>
        <pc:grpChg chg="add mod">
          <ac:chgData name="Amber Heck" userId="d7b5900b0714c6d0" providerId="LiveId" clId="{132C74BF-D82B-453D-B635-D6608CB3F48D}" dt="2022-08-01T14:37:33.538" v="131" actId="1076"/>
          <ac:grpSpMkLst>
            <pc:docMk/>
            <pc:sldMk cId="787297748" sldId="3159"/>
            <ac:grpSpMk id="8" creationId="{EA742301-E08C-5CE4-E190-C3FC7547B059}"/>
          </ac:grpSpMkLst>
        </pc:grpChg>
        <pc:grpChg chg="mod">
          <ac:chgData name="Amber Heck" userId="d7b5900b0714c6d0" providerId="LiveId" clId="{132C74BF-D82B-453D-B635-D6608CB3F48D}" dt="2022-08-01T14:34:21.467" v="17"/>
          <ac:grpSpMkLst>
            <pc:docMk/>
            <pc:sldMk cId="787297748" sldId="3159"/>
            <ac:grpSpMk id="9" creationId="{58755F5F-59CC-B35E-8933-200F7EDED3EC}"/>
          </ac:grpSpMkLst>
        </pc:grpChg>
        <pc:grpChg chg="mod">
          <ac:chgData name="Amber Heck" userId="d7b5900b0714c6d0" providerId="LiveId" clId="{132C74BF-D82B-453D-B635-D6608CB3F48D}" dt="2022-08-01T14:34:21.467" v="17"/>
          <ac:grpSpMkLst>
            <pc:docMk/>
            <pc:sldMk cId="787297748" sldId="3159"/>
            <ac:grpSpMk id="10" creationId="{2D670AE9-06D8-DB20-4153-7B5BE1D392DF}"/>
          </ac:grpSpMkLst>
        </pc:grpChg>
        <pc:grpChg chg="add mod">
          <ac:chgData name="Amber Heck" userId="d7b5900b0714c6d0" providerId="LiveId" clId="{132C74BF-D82B-453D-B635-D6608CB3F48D}" dt="2022-08-01T14:37:19.145" v="129" actId="1076"/>
          <ac:grpSpMkLst>
            <pc:docMk/>
            <pc:sldMk cId="787297748" sldId="3159"/>
            <ac:grpSpMk id="19" creationId="{9A1AF293-9B9E-EB9D-5406-0B6A7236B39F}"/>
          </ac:grpSpMkLst>
        </pc:grpChg>
        <pc:picChg chg="add mod">
          <ac:chgData name="Amber Heck" userId="d7b5900b0714c6d0" providerId="LiveId" clId="{132C74BF-D82B-453D-B635-D6608CB3F48D}" dt="2022-08-01T14:37:23.954" v="130" actId="1076"/>
          <ac:picMkLst>
            <pc:docMk/>
            <pc:sldMk cId="787297748" sldId="3159"/>
            <ac:picMk id="24" creationId="{E981C955-14F3-B5C2-B87A-50B9DB1D45A0}"/>
          </ac:picMkLst>
        </pc:picChg>
        <pc:cxnChg chg="mod">
          <ac:chgData name="Amber Heck" userId="d7b5900b0714c6d0" providerId="LiveId" clId="{132C74BF-D82B-453D-B635-D6608CB3F48D}" dt="2022-08-01T14:34:21.467" v="17"/>
          <ac:cxnSpMkLst>
            <pc:docMk/>
            <pc:sldMk cId="787297748" sldId="3159"/>
            <ac:cxnSpMk id="11" creationId="{C036970C-7D36-7BC1-62FA-5B3954A71BED}"/>
          </ac:cxnSpMkLst>
        </pc:cxnChg>
        <pc:cxnChg chg="mod">
          <ac:chgData name="Amber Heck" userId="d7b5900b0714c6d0" providerId="LiveId" clId="{132C74BF-D82B-453D-B635-D6608CB3F48D}" dt="2022-08-01T14:34:21.467" v="17"/>
          <ac:cxnSpMkLst>
            <pc:docMk/>
            <pc:sldMk cId="787297748" sldId="3159"/>
            <ac:cxnSpMk id="12" creationId="{6B052634-9C32-5EAE-A3D5-C0E319CCC896}"/>
          </ac:cxnSpMkLst>
        </pc:cxnChg>
        <pc:cxnChg chg="mod">
          <ac:chgData name="Amber Heck" userId="d7b5900b0714c6d0" providerId="LiveId" clId="{132C74BF-D82B-453D-B635-D6608CB3F48D}" dt="2022-08-01T14:34:21.467" v="17"/>
          <ac:cxnSpMkLst>
            <pc:docMk/>
            <pc:sldMk cId="787297748" sldId="3159"/>
            <ac:cxnSpMk id="13" creationId="{0F506565-5DF9-2A7A-36EE-B8C893E6A91E}"/>
          </ac:cxnSpMkLst>
        </pc:cxnChg>
        <pc:cxnChg chg="mod">
          <ac:chgData name="Amber Heck" userId="d7b5900b0714c6d0" providerId="LiveId" clId="{132C74BF-D82B-453D-B635-D6608CB3F48D}" dt="2022-08-01T14:34:21.467" v="17"/>
          <ac:cxnSpMkLst>
            <pc:docMk/>
            <pc:sldMk cId="787297748" sldId="3159"/>
            <ac:cxnSpMk id="14" creationId="{6485FE0A-4EEA-052C-4747-0FB57935C9FF}"/>
          </ac:cxnSpMkLst>
        </pc:cxnChg>
        <pc:cxnChg chg="add mod">
          <ac:chgData name="Amber Heck" userId="d7b5900b0714c6d0" providerId="LiveId" clId="{132C74BF-D82B-453D-B635-D6608CB3F48D}" dt="2022-08-01T14:37:33.538" v="131" actId="1076"/>
          <ac:cxnSpMkLst>
            <pc:docMk/>
            <pc:sldMk cId="787297748" sldId="3159"/>
            <ac:cxnSpMk id="15" creationId="{900CF713-ACAB-3909-9F2C-F96FC32A93F7}"/>
          </ac:cxnSpMkLst>
        </pc:cxnChg>
      </pc:sldChg>
      <pc:sldChg chg="add del setBg">
        <pc:chgData name="Amber Heck" userId="d7b5900b0714c6d0" providerId="LiveId" clId="{132C74BF-D82B-453D-B635-D6608CB3F48D}" dt="2022-08-02T08:45:37.005" v="213"/>
        <pc:sldMkLst>
          <pc:docMk/>
          <pc:sldMk cId="1094477653" sldId="3160"/>
        </pc:sldMkLst>
      </pc:sldChg>
      <pc:sldChg chg="addSp delSp modSp add mod">
        <pc:chgData name="Amber Heck" userId="d7b5900b0714c6d0" providerId="LiveId" clId="{132C74BF-D82B-453D-B635-D6608CB3F48D}" dt="2022-08-02T16:36:22.668" v="6434" actId="6549"/>
        <pc:sldMkLst>
          <pc:docMk/>
          <pc:sldMk cId="2676767914" sldId="3160"/>
        </pc:sldMkLst>
        <pc:spChg chg="add mod ord">
          <ac:chgData name="Amber Heck" userId="d7b5900b0714c6d0" providerId="LiveId" clId="{132C74BF-D82B-453D-B635-D6608CB3F48D}" dt="2022-08-02T16:25:20.438" v="6191" actId="167"/>
          <ac:spMkLst>
            <pc:docMk/>
            <pc:sldMk cId="2676767914" sldId="3160"/>
            <ac:spMk id="4" creationId="{AD046262-A74D-6289-586B-AD21C06081CC}"/>
          </ac:spMkLst>
        </pc:spChg>
        <pc:spChg chg="mod">
          <ac:chgData name="Amber Heck" userId="d7b5900b0714c6d0" providerId="LiveId" clId="{132C74BF-D82B-453D-B635-D6608CB3F48D}" dt="2022-08-02T16:30:13.039" v="6340" actId="207"/>
          <ac:spMkLst>
            <pc:docMk/>
            <pc:sldMk cId="2676767914" sldId="3160"/>
            <ac:spMk id="6" creationId="{2CD8C1CB-0C36-42BD-9082-ACFFF42A1095}"/>
          </ac:spMkLst>
        </pc:spChg>
        <pc:spChg chg="mod">
          <ac:chgData name="Amber Heck" userId="d7b5900b0714c6d0" providerId="LiveId" clId="{132C74BF-D82B-453D-B635-D6608CB3F48D}" dt="2022-08-02T16:30:31.135" v="6344" actId="207"/>
          <ac:spMkLst>
            <pc:docMk/>
            <pc:sldMk cId="2676767914" sldId="3160"/>
            <ac:spMk id="7" creationId="{299FF631-3E5F-4612-8E77-13278200F84E}"/>
          </ac:spMkLst>
        </pc:spChg>
        <pc:spChg chg="mod">
          <ac:chgData name="Amber Heck" userId="d7b5900b0714c6d0" providerId="LiveId" clId="{132C74BF-D82B-453D-B635-D6608CB3F48D}" dt="2022-08-02T16:30:21.867" v="6342" actId="207"/>
          <ac:spMkLst>
            <pc:docMk/>
            <pc:sldMk cId="2676767914" sldId="3160"/>
            <ac:spMk id="8" creationId="{D76F5A83-AE6E-4706-94AE-0262423FA7C8}"/>
          </ac:spMkLst>
        </pc:spChg>
        <pc:spChg chg="mod">
          <ac:chgData name="Amber Heck" userId="d7b5900b0714c6d0" providerId="LiveId" clId="{132C74BF-D82B-453D-B635-D6608CB3F48D}" dt="2022-08-02T16:30:06.112" v="6338" actId="207"/>
          <ac:spMkLst>
            <pc:docMk/>
            <pc:sldMk cId="2676767914" sldId="3160"/>
            <ac:spMk id="9" creationId="{9B970A29-5AE2-4229-B355-18FFDB9C645E}"/>
          </ac:spMkLst>
        </pc:spChg>
        <pc:spChg chg="del mod">
          <ac:chgData name="Amber Heck" userId="d7b5900b0714c6d0" providerId="LiveId" clId="{132C74BF-D82B-453D-B635-D6608CB3F48D}" dt="2022-08-02T16:34:52.840" v="6364" actId="478"/>
          <ac:spMkLst>
            <pc:docMk/>
            <pc:sldMk cId="2676767914" sldId="3160"/>
            <ac:spMk id="10" creationId="{238FCAD6-C76E-4918-9F56-B8920B067751}"/>
          </ac:spMkLst>
        </pc:spChg>
        <pc:spChg chg="add mod">
          <ac:chgData name="Amber Heck" userId="d7b5900b0714c6d0" providerId="LiveId" clId="{132C74BF-D82B-453D-B635-D6608CB3F48D}" dt="2022-08-02T16:36:22.668" v="6434" actId="6549"/>
          <ac:spMkLst>
            <pc:docMk/>
            <pc:sldMk cId="2676767914" sldId="3160"/>
            <ac:spMk id="11" creationId="{C41184EC-54C4-211C-AFC8-811AA80E30E2}"/>
          </ac:spMkLst>
        </pc:spChg>
        <pc:picChg chg="del mod">
          <ac:chgData name="Amber Heck" userId="d7b5900b0714c6d0" providerId="LiveId" clId="{132C74BF-D82B-453D-B635-D6608CB3F48D}" dt="2022-08-02T16:24:43.802" v="6142" actId="478"/>
          <ac:picMkLst>
            <pc:docMk/>
            <pc:sldMk cId="2676767914" sldId="3160"/>
            <ac:picMk id="5" creationId="{D07E50BB-B13D-43F3-BB96-7BB8B4E05316}"/>
          </ac:picMkLst>
        </pc:picChg>
      </pc:sldChg>
      <pc:sldChg chg="modSp add del mod">
        <pc:chgData name="Amber Heck" userId="d7b5900b0714c6d0" providerId="LiveId" clId="{132C74BF-D82B-453D-B635-D6608CB3F48D}" dt="2022-08-02T16:27:44.235" v="6310" actId="47"/>
        <pc:sldMkLst>
          <pc:docMk/>
          <pc:sldMk cId="2107058182" sldId="3161"/>
        </pc:sldMkLst>
        <pc:spChg chg="mod">
          <ac:chgData name="Amber Heck" userId="d7b5900b0714c6d0" providerId="LiveId" clId="{132C74BF-D82B-453D-B635-D6608CB3F48D}" dt="2022-08-02T14:33:19.177" v="5525" actId="20577"/>
          <ac:spMkLst>
            <pc:docMk/>
            <pc:sldMk cId="2107058182" sldId="3161"/>
            <ac:spMk id="4" creationId="{B0E21A6A-F5BF-4DE4-B127-7035F8B9193F}"/>
          </ac:spMkLst>
        </pc:spChg>
        <pc:spChg chg="mod">
          <ac:chgData name="Amber Heck" userId="d7b5900b0714c6d0" providerId="LiveId" clId="{132C74BF-D82B-453D-B635-D6608CB3F48D}" dt="2022-08-02T09:52:44.039" v="3990" actId="207"/>
          <ac:spMkLst>
            <pc:docMk/>
            <pc:sldMk cId="2107058182" sldId="3161"/>
            <ac:spMk id="5" creationId="{9D6F5C1B-4A8A-44C6-BB39-8CA7DFD0D8AF}"/>
          </ac:spMkLst>
        </pc:spChg>
      </pc:sldChg>
      <pc:sldChg chg="new del">
        <pc:chgData name="Amber Heck" userId="d7b5900b0714c6d0" providerId="LiveId" clId="{132C74BF-D82B-453D-B635-D6608CB3F48D}" dt="2022-08-02T14:21:19.965" v="5011" actId="680"/>
        <pc:sldMkLst>
          <pc:docMk/>
          <pc:sldMk cId="1698222032" sldId="3162"/>
        </pc:sldMkLst>
      </pc:sldChg>
      <pc:sldChg chg="modSp add mod">
        <pc:chgData name="Amber Heck" userId="d7b5900b0714c6d0" providerId="LiveId" clId="{132C74BF-D82B-453D-B635-D6608CB3F48D}" dt="2022-08-02T16:31:24.224" v="6348" actId="20577"/>
        <pc:sldMkLst>
          <pc:docMk/>
          <pc:sldMk cId="4073408689" sldId="3162"/>
        </pc:sldMkLst>
        <pc:spChg chg="mod">
          <ac:chgData name="Amber Heck" userId="d7b5900b0714c6d0" providerId="LiveId" clId="{132C74BF-D82B-453D-B635-D6608CB3F48D}" dt="2022-08-02T16:31:24.224" v="6348" actId="20577"/>
          <ac:spMkLst>
            <pc:docMk/>
            <pc:sldMk cId="4073408689" sldId="3162"/>
            <ac:spMk id="4" creationId="{B0E21A6A-F5BF-4DE4-B127-7035F8B9193F}"/>
          </ac:spMkLst>
        </pc:spChg>
        <pc:spChg chg="mod">
          <ac:chgData name="Amber Heck" userId="d7b5900b0714c6d0" providerId="LiveId" clId="{132C74BF-D82B-453D-B635-D6608CB3F48D}" dt="2022-08-02T16:27:24.387" v="6308" actId="20577"/>
          <ac:spMkLst>
            <pc:docMk/>
            <pc:sldMk cId="4073408689" sldId="3162"/>
            <ac:spMk id="5" creationId="{9D6F5C1B-4A8A-44C6-BB39-8CA7DFD0D8AF}"/>
          </ac:spMkLst>
        </pc:spChg>
        <pc:spChg chg="mod">
          <ac:chgData name="Amber Heck" userId="d7b5900b0714c6d0" providerId="LiveId" clId="{132C74BF-D82B-453D-B635-D6608CB3F48D}" dt="2022-08-02T16:30:59.330" v="6346" actId="207"/>
          <ac:spMkLst>
            <pc:docMk/>
            <pc:sldMk cId="4073408689" sldId="3162"/>
            <ac:spMk id="6" creationId="{395C21CB-DF0C-4ABB-9093-C7CA33C8D51A}"/>
          </ac:spMkLst>
        </pc:spChg>
      </pc:sldChg>
      <pc:sldChg chg="modSp add del mod">
        <pc:chgData name="Amber Heck" userId="d7b5900b0714c6d0" providerId="LiveId" clId="{132C74BF-D82B-453D-B635-D6608CB3F48D}" dt="2022-08-02T16:32:41.256" v="6356" actId="47"/>
        <pc:sldMkLst>
          <pc:docMk/>
          <pc:sldMk cId="202521571" sldId="3163"/>
        </pc:sldMkLst>
        <pc:spChg chg="mod">
          <ac:chgData name="Amber Heck" userId="d7b5900b0714c6d0" providerId="LiveId" clId="{132C74BF-D82B-453D-B635-D6608CB3F48D}" dt="2022-08-02T16:31:51.286" v="6351" actId="20577"/>
          <ac:spMkLst>
            <pc:docMk/>
            <pc:sldMk cId="202521571" sldId="3163"/>
            <ac:spMk id="4" creationId="{B0E21A6A-F5BF-4DE4-B127-7035F8B9193F}"/>
          </ac:spMkLst>
        </pc:spChg>
        <pc:spChg chg="mod">
          <ac:chgData name="Amber Heck" userId="d7b5900b0714c6d0" providerId="LiveId" clId="{132C74BF-D82B-453D-B635-D6608CB3F48D}" dt="2022-08-02T16:31:58.361" v="6352" actId="207"/>
          <ac:spMkLst>
            <pc:docMk/>
            <pc:sldMk cId="202521571" sldId="3163"/>
            <ac:spMk id="6" creationId="{395C21CB-DF0C-4ABB-9093-C7CA33C8D51A}"/>
          </ac:spMkLst>
        </pc:spChg>
      </pc:sldChg>
      <pc:sldChg chg="new del">
        <pc:chgData name="Amber Heck" userId="d7b5900b0714c6d0" providerId="LiveId" clId="{132C74BF-D82B-453D-B635-D6608CB3F48D}" dt="2022-08-02T14:21:19.042" v="5010" actId="680"/>
        <pc:sldMkLst>
          <pc:docMk/>
          <pc:sldMk cId="2671683812" sldId="3163"/>
        </pc:sldMkLst>
      </pc:sldChg>
      <pc:sldChg chg="add del">
        <pc:chgData name="Amber Heck" userId="d7b5900b0714c6d0" providerId="LiveId" clId="{132C74BF-D82B-453D-B635-D6608CB3F48D}" dt="2022-08-02T14:26:01.479" v="5492" actId="47"/>
        <pc:sldMkLst>
          <pc:docMk/>
          <pc:sldMk cId="3339935838" sldId="3163"/>
        </pc:sldMkLst>
      </pc:sldChg>
      <pc:sldChg chg="add del">
        <pc:chgData name="Amber Heck" userId="d7b5900b0714c6d0" providerId="LiveId" clId="{132C74BF-D82B-453D-B635-D6608CB3F48D}" dt="2022-08-02T14:26:03.865" v="5493" actId="47"/>
        <pc:sldMkLst>
          <pc:docMk/>
          <pc:sldMk cId="245334279" sldId="3164"/>
        </pc:sldMkLst>
      </pc:sldChg>
      <pc:sldChg chg="new del">
        <pc:chgData name="Amber Heck" userId="d7b5900b0714c6d0" providerId="LiveId" clId="{132C74BF-D82B-453D-B635-D6608CB3F48D}" dt="2022-08-02T14:21:18.524" v="5009" actId="680"/>
        <pc:sldMkLst>
          <pc:docMk/>
          <pc:sldMk cId="978841557" sldId="3164"/>
        </pc:sldMkLst>
      </pc:sldChg>
      <pc:sldChg chg="modSp add del mod">
        <pc:chgData name="Amber Heck" userId="d7b5900b0714c6d0" providerId="LiveId" clId="{132C74BF-D82B-453D-B635-D6608CB3F48D}" dt="2022-08-02T16:32:42.985" v="6357" actId="47"/>
        <pc:sldMkLst>
          <pc:docMk/>
          <pc:sldMk cId="1125107794" sldId="3164"/>
        </pc:sldMkLst>
        <pc:spChg chg="mod">
          <ac:chgData name="Amber Heck" userId="d7b5900b0714c6d0" providerId="LiveId" clId="{132C74BF-D82B-453D-B635-D6608CB3F48D}" dt="2022-08-02T16:32:09.592" v="6354" actId="20577"/>
          <ac:spMkLst>
            <pc:docMk/>
            <pc:sldMk cId="1125107794" sldId="3164"/>
            <ac:spMk id="4" creationId="{B0E21A6A-F5BF-4DE4-B127-7035F8B9193F}"/>
          </ac:spMkLst>
        </pc:spChg>
        <pc:spChg chg="mod">
          <ac:chgData name="Amber Heck" userId="d7b5900b0714c6d0" providerId="LiveId" clId="{132C74BF-D82B-453D-B635-D6608CB3F48D}" dt="2022-08-02T16:32:20.394" v="6355" actId="207"/>
          <ac:spMkLst>
            <pc:docMk/>
            <pc:sldMk cId="1125107794" sldId="3164"/>
            <ac:spMk id="6" creationId="{395C21CB-DF0C-4ABB-9093-C7CA33C8D51A}"/>
          </ac:spMkLst>
        </pc:spChg>
      </pc:sldChg>
      <pc:sldChg chg="modSp add del mod">
        <pc:chgData name="Amber Heck" userId="d7b5900b0714c6d0" providerId="LiveId" clId="{132C74BF-D82B-453D-B635-D6608CB3F48D}" dt="2022-08-02T16:21:25.955" v="5654" actId="47"/>
        <pc:sldMkLst>
          <pc:docMk/>
          <pc:sldMk cId="2543128604" sldId="3165"/>
        </pc:sldMkLst>
        <pc:spChg chg="mod">
          <ac:chgData name="Amber Heck" userId="d7b5900b0714c6d0" providerId="LiveId" clId="{132C74BF-D82B-453D-B635-D6608CB3F48D}" dt="2022-08-02T16:16:48.490" v="5653" actId="20577"/>
          <ac:spMkLst>
            <pc:docMk/>
            <pc:sldMk cId="2543128604" sldId="3165"/>
            <ac:spMk id="6" creationId="{BF50846D-6D9C-7048-EF1E-11DD9BE62331}"/>
          </ac:spMkLst>
        </pc:spChg>
      </pc:sldChg>
      <pc:sldChg chg="modSp add mod">
        <pc:chgData name="Amber Heck" userId="d7b5900b0714c6d0" providerId="LiveId" clId="{132C74BF-D82B-453D-B635-D6608CB3F48D}" dt="2022-08-02T16:31:31.571" v="6349" actId="207"/>
        <pc:sldMkLst>
          <pc:docMk/>
          <pc:sldMk cId="3481126157" sldId="3165"/>
        </pc:sldMkLst>
        <pc:spChg chg="mod">
          <ac:chgData name="Amber Heck" userId="d7b5900b0714c6d0" providerId="LiveId" clId="{132C74BF-D82B-453D-B635-D6608CB3F48D}" dt="2022-08-02T16:31:31.571" v="6349" actId="207"/>
          <ac:spMkLst>
            <pc:docMk/>
            <pc:sldMk cId="3481126157" sldId="3165"/>
            <ac:spMk id="6" creationId="{395C21CB-DF0C-4ABB-9093-C7CA33C8D51A}"/>
          </ac:spMkLst>
        </pc:spChg>
      </pc:sldChg>
      <pc:sldChg chg="modSp add mod">
        <pc:chgData name="Amber Heck" userId="d7b5900b0714c6d0" providerId="LiveId" clId="{132C74BF-D82B-453D-B635-D6608CB3F48D}" dt="2022-08-02T16:32:55.761" v="6361" actId="20577"/>
        <pc:sldMkLst>
          <pc:docMk/>
          <pc:sldMk cId="2860248806" sldId="3166"/>
        </pc:sldMkLst>
        <pc:spChg chg="mod">
          <ac:chgData name="Amber Heck" userId="d7b5900b0714c6d0" providerId="LiveId" clId="{132C74BF-D82B-453D-B635-D6608CB3F48D}" dt="2022-08-02T16:32:55.761" v="6361" actId="20577"/>
          <ac:spMkLst>
            <pc:docMk/>
            <pc:sldMk cId="2860248806" sldId="3166"/>
            <ac:spMk id="4" creationId="{B0E21A6A-F5BF-4DE4-B127-7035F8B9193F}"/>
          </ac:spMkLst>
        </pc:spChg>
      </pc:sldChg>
      <pc:sldChg chg="modSp add mod">
        <pc:chgData name="Amber Heck" userId="d7b5900b0714c6d0" providerId="LiveId" clId="{132C74BF-D82B-453D-B635-D6608CB3F48D}" dt="2022-08-02T16:32:59.644" v="6363" actId="20577"/>
        <pc:sldMkLst>
          <pc:docMk/>
          <pc:sldMk cId="968613830" sldId="3167"/>
        </pc:sldMkLst>
        <pc:spChg chg="mod">
          <ac:chgData name="Amber Heck" userId="d7b5900b0714c6d0" providerId="LiveId" clId="{132C74BF-D82B-453D-B635-D6608CB3F48D}" dt="2022-08-02T16:32:59.644" v="6363" actId="20577"/>
          <ac:spMkLst>
            <pc:docMk/>
            <pc:sldMk cId="968613830" sldId="3167"/>
            <ac:spMk id="4" creationId="{B0E21A6A-F5BF-4DE4-B127-7035F8B9193F}"/>
          </ac:spMkLst>
        </pc:spChg>
      </pc:sldChg>
      <pc:sldChg chg="new del">
        <pc:chgData name="Amber Heck" userId="d7b5900b0714c6d0" providerId="LiveId" clId="{132C74BF-D82B-453D-B635-D6608CB3F48D}" dt="2022-08-02T16:41:09.182" v="6687" actId="47"/>
        <pc:sldMkLst>
          <pc:docMk/>
          <pc:sldMk cId="1359885340" sldId="3168"/>
        </pc:sldMkLst>
      </pc:sldChg>
      <pc:sldMasterChg chg="del delSldLayout">
        <pc:chgData name="Amber Heck" userId="d7b5900b0714c6d0" providerId="LiveId" clId="{132C74BF-D82B-453D-B635-D6608CB3F48D}" dt="2022-08-01T14:37:47.863" v="132" actId="47"/>
        <pc:sldMasterMkLst>
          <pc:docMk/>
          <pc:sldMasterMk cId="3902743399" sldId="2147483672"/>
        </pc:sldMasterMkLst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2602033270" sldId="2147483673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4255779957" sldId="2147483674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1180448809" sldId="2147483675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2262061048" sldId="2147483676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2084805704" sldId="2147483677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1762569376" sldId="2147483678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1359494988" sldId="2147483679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64205285" sldId="2147483680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1033355740" sldId="2147483681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2800707029" sldId="2147483682"/>
          </pc:sldLayoutMkLst>
        </pc:sldLayoutChg>
        <pc:sldLayoutChg chg="del">
          <pc:chgData name="Amber Heck" userId="d7b5900b0714c6d0" providerId="LiveId" clId="{132C74BF-D82B-453D-B635-D6608CB3F48D}" dt="2022-08-01T14:37:47.863" v="132" actId="47"/>
          <pc:sldLayoutMkLst>
            <pc:docMk/>
            <pc:sldMasterMk cId="3902743399" sldId="2147483672"/>
            <pc:sldLayoutMk cId="2126994140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42740-5D6D-43B9-B67C-603CDBDA0EBC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CB44-8A85-4871-83A6-0B0FB27C5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00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40B4D-E966-410B-8502-B53DFB71D8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58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D5CB44-8A85-4871-83A6-0B0FB27C5F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30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04443-6EE0-46F5-8AFD-AE0B89DBE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CDBBEC-28A5-497B-86B7-30A995165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3CBE-D53F-4AC9-B8E7-3669C1BD04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FFDAE-A714-438D-8D2F-B7F8EFB81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3C9CD-EC1E-40B6-965E-521D482CC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4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27890-9307-449C-9D48-DA709384C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75C1B-C6B4-4E4D-AEBB-7432ADD16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26AA2-5737-4597-A268-939F76A4CB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A6070-EB8D-4CF1-863C-55ADC5DFE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B2F25-7F04-4150-9D75-62773D783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8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6D7D3-1C86-4082-A540-C9A3B58E0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0D00A-834A-402E-8DA1-659C30B0B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E665A-5884-4A9C-852D-261D7CDCC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B3B88-4DEC-4B48-AAE2-6E600AB80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A5844-2158-4E4F-BDFE-30C8FC060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8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65427-823D-4C29-BE7C-70A8C6DFC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36E3E-5D8A-4057-B799-F81512F80F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65CBA-2110-4F16-8DFD-E71B5BDD4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DFAA9-3CAD-4518-97F2-7498A2DB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D844B5-3390-4F2E-9796-5E542974F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DFFEA-F179-4E26-819F-326AA12DD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41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616DA-E025-40DC-9BB5-B9A6C9AD6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96FB5-F0BE-4D08-A989-4E1BE11A5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1964FA-1D35-4C4B-B763-21B1B8C89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57071-17FA-4D75-B6B6-D4C78638F4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E310B5-30BB-4F91-A3DB-A78243486C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114151-F6C4-437A-A38B-407B36D9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FC4EC9-FF0B-4338-9A14-4E9810689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C6E43B-9090-4D9D-95A6-A37A2A14C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1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D3AAC-9D8A-4603-ACF3-1F95D405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AD3B1C-4487-475E-8073-8707EF1E1D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F3C985-57BF-4C9B-82A3-3BCCEC957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905A80-F10D-42AE-A601-6FFD9DDDD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97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7D082B-AF8C-43FD-806B-F7E07724CE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8B1088-3D6A-4B18-BD3A-CCC2864D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23FD3-3490-4E32-9348-42F75F2A9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98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9A899-7DAC-4EB3-BC81-04B0C724B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A4D90-C048-463F-BD00-8E817A1A3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48019-66DF-4AF4-BF0B-310D40E81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87087E-78CE-4F95-938D-6371DE011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04514-F393-487A-9058-4BC3D7D48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E1215-C863-4A0A-975E-36379AB66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32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DA789-C058-44F9-86A3-326AC2267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367B7A-05A7-429F-8529-21FDA662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782DE-2AB3-45CC-90F2-5E6B8F9B8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62CB6D-DD41-485A-BADE-129F13F243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CD5C1-52BA-436E-99CF-93CDDB5D9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674371-4452-4DA4-B1CD-16EEBABD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98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858A8-96C8-4789-B438-D5A0AA8A1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3154AF-73E6-48FE-A456-0F7EA1856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92DE7-D84A-4454-A387-3EDBDFAA86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39CA1-B66B-46B2-AF55-440A9695D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0DF4F-ECFD-4962-B1C9-44C5A0004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20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95A699-845F-4BC6-94E0-14CC4CA5D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FE873-1B43-46DF-9AFD-C2A4EA14B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7A061-8F0A-41F3-8545-B547C9D3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6A98F0-A615-4649-BBC6-BA687277F77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F24C1-1403-4C11-A0CD-9DFBC33C3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4D321-16B9-48C1-8360-BE263644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4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683EE20-4487-479F-B9F4-2B0B0166460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5051646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383" imgH="384" progId="TCLayout.ActiveDocument.1">
                  <p:embed/>
                </p:oleObj>
              </mc:Choice>
              <mc:Fallback>
                <p:oleObj name="think-cell Slide" r:id="rId14" imgW="383" imgH="38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683EE20-4487-479F-B9F4-2B0B016646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E21312-C106-49E1-8FFA-4373707D9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1277600" cy="981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40894-28EE-4992-B213-79FAB5B8E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62100"/>
            <a:ext cx="11277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6A47A-AD09-4DBD-BF67-CE348989D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5700" y="6356350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6E806-B426-4043-B850-C90DEF4A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4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93452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9345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9345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9345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9345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9345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slide" Target="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slide" Target="slide7.xml"/><Relationship Id="rId5" Type="http://schemas.openxmlformats.org/officeDocument/2006/relationships/slide" Target="slide8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teachmeded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BEAD9C4-7FF9-BEB8-BC7B-8CD4C59CED22}"/>
              </a:ext>
            </a:extLst>
          </p:cNvPr>
          <p:cNvSpPr/>
          <p:nvPr/>
        </p:nvSpPr>
        <p:spPr>
          <a:xfrm>
            <a:off x="0" y="4107543"/>
            <a:ext cx="12192000" cy="27504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8DA5D7-001F-D25C-C0F3-15BFB988CFBE}"/>
              </a:ext>
            </a:extLst>
          </p:cNvPr>
          <p:cNvSpPr/>
          <p:nvPr/>
        </p:nvSpPr>
        <p:spPr>
          <a:xfrm>
            <a:off x="752124" y="2193829"/>
            <a:ext cx="7759726" cy="4160158"/>
          </a:xfrm>
          <a:prstGeom prst="rect">
            <a:avLst/>
          </a:prstGeom>
          <a:solidFill>
            <a:srgbClr val="02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7DA8ED2-BC35-86D8-C18A-60D3F95518C3}"/>
              </a:ext>
            </a:extLst>
          </p:cNvPr>
          <p:cNvGrpSpPr/>
          <p:nvPr/>
        </p:nvGrpSpPr>
        <p:grpSpPr>
          <a:xfrm>
            <a:off x="1377621" y="3009803"/>
            <a:ext cx="6670044" cy="2089455"/>
            <a:chOff x="1098200" y="1985813"/>
            <a:chExt cx="6670044" cy="2089455"/>
          </a:xfrm>
        </p:grpSpPr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BF50846D-6D9C-7048-EF1E-11DD9BE62331}"/>
                </a:ext>
              </a:extLst>
            </p:cNvPr>
            <p:cNvSpPr txBox="1">
              <a:spLocks/>
            </p:cNvSpPr>
            <p:nvPr/>
          </p:nvSpPr>
          <p:spPr>
            <a:xfrm>
              <a:off x="1098200" y="1985813"/>
              <a:ext cx="6670044" cy="1336200"/>
            </a:xfrm>
            <a:prstGeom prst="rect">
              <a:avLst/>
            </a:prstGeom>
          </p:spPr>
          <p:txBody>
            <a:bodyPr vert="horz" wrap="square" lIns="0" tIns="0" rIns="0" bIns="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 pitchFamily="18" charset="0"/>
                  <a:ea typeface="+mj-ea"/>
                  <a:cs typeface="+mj-cs"/>
                </a:rPr>
                <a:t>Escape Room Active Learning Template</a:t>
              </a:r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B9DE2822-BD08-A4D0-C9D8-8FD373A53DC9}"/>
                </a:ext>
              </a:extLst>
            </p:cNvPr>
            <p:cNvSpPr txBox="1">
              <a:spLocks/>
            </p:cNvSpPr>
            <p:nvPr/>
          </p:nvSpPr>
          <p:spPr>
            <a:xfrm>
              <a:off x="1098200" y="3825969"/>
              <a:ext cx="667004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sz="1800" dirty="0">
                  <a:solidFill>
                    <a:prstClr val="white"/>
                  </a:solidFill>
                  <a:latin typeface="Segoe UI Light"/>
                  <a:cs typeface="Segoe UI" panose="020B0502040204020203" pitchFamily="34" charset="0"/>
                </a:rPr>
                <a:t>TeachMedEd LLC, 2022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A742301-E08C-5CE4-E190-C3FC7547B059}"/>
              </a:ext>
            </a:extLst>
          </p:cNvPr>
          <p:cNvGrpSpPr/>
          <p:nvPr/>
        </p:nvGrpSpPr>
        <p:grpSpPr>
          <a:xfrm>
            <a:off x="955058" y="2522987"/>
            <a:ext cx="7281180" cy="3171372"/>
            <a:chOff x="1471702" y="2413137"/>
            <a:chExt cx="7134503" cy="304772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8755F5F-59CC-B35E-8933-200F7EDED3EC}"/>
                </a:ext>
              </a:extLst>
            </p:cNvPr>
            <p:cNvGrpSpPr/>
            <p:nvPr/>
          </p:nvGrpSpPr>
          <p:grpSpPr>
            <a:xfrm>
              <a:off x="1471702" y="2413137"/>
              <a:ext cx="2538664" cy="525565"/>
              <a:chOff x="5921829" y="2844800"/>
              <a:chExt cx="3487198" cy="58420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F506565-5DF9-2A7A-36EE-B8C893E6A91E}"/>
                  </a:ext>
                </a:extLst>
              </p:cNvPr>
              <p:cNvCxnSpPr/>
              <p:nvPr/>
            </p:nvCxnSpPr>
            <p:spPr>
              <a:xfrm>
                <a:off x="5921829" y="2844800"/>
                <a:ext cx="0" cy="5842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485FE0A-4EEA-052C-4747-0FB57935C9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1829" y="2844800"/>
                <a:ext cx="3487198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D670AE9-06D8-DB20-4153-7B5BE1D392DF}"/>
                </a:ext>
              </a:extLst>
            </p:cNvPr>
            <p:cNvGrpSpPr/>
            <p:nvPr/>
          </p:nvGrpSpPr>
          <p:grpSpPr>
            <a:xfrm rot="10800000">
              <a:off x="4010366" y="4935299"/>
              <a:ext cx="4595839" cy="525565"/>
              <a:chOff x="5921829" y="2844800"/>
              <a:chExt cx="6313006" cy="584200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036970C-7D36-7BC1-62FA-5B3954A71BED}"/>
                  </a:ext>
                </a:extLst>
              </p:cNvPr>
              <p:cNvCxnSpPr/>
              <p:nvPr/>
            </p:nvCxnSpPr>
            <p:spPr>
              <a:xfrm>
                <a:off x="5921829" y="2844800"/>
                <a:ext cx="0" cy="5842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B052634-9C32-5EAE-A3D5-C0E319CCC896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5921829" y="2844800"/>
                <a:ext cx="6313006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0CF713-ACAB-3909-9F2C-F96FC32A93F7}"/>
              </a:ext>
            </a:extLst>
          </p:cNvPr>
          <p:cNvCxnSpPr>
            <a:cxnSpLocks/>
          </p:cNvCxnSpPr>
          <p:nvPr/>
        </p:nvCxnSpPr>
        <p:spPr>
          <a:xfrm>
            <a:off x="1296965" y="4510199"/>
            <a:ext cx="66700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F4D2725-6708-DF7C-9146-2E581332F1BD}"/>
              </a:ext>
            </a:extLst>
          </p:cNvPr>
          <p:cNvSpPr>
            <a:spLocks noChangeAspect="1"/>
          </p:cNvSpPr>
          <p:nvPr/>
        </p:nvSpPr>
        <p:spPr>
          <a:xfrm>
            <a:off x="8798847" y="216645"/>
            <a:ext cx="2360799" cy="23607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8B4E016-1E99-EC07-E29A-625FA3E28EF4}"/>
              </a:ext>
            </a:extLst>
          </p:cNvPr>
          <p:cNvSpPr>
            <a:spLocks noChangeAspect="1"/>
          </p:cNvSpPr>
          <p:nvPr/>
        </p:nvSpPr>
        <p:spPr>
          <a:xfrm>
            <a:off x="8765095" y="182894"/>
            <a:ext cx="2450896" cy="2450894"/>
          </a:xfrm>
          <a:prstGeom prst="ellipse">
            <a:avLst/>
          </a:prstGeom>
          <a:noFill/>
          <a:ln w="254000">
            <a:solidFill>
              <a:srgbClr val="0294A2"/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A1AF293-9B9E-EB9D-5406-0B6A7236B39F}"/>
              </a:ext>
            </a:extLst>
          </p:cNvPr>
          <p:cNvGrpSpPr>
            <a:grpSpLocks noChangeAspect="1"/>
          </p:cNvGrpSpPr>
          <p:nvPr/>
        </p:nvGrpSpPr>
        <p:grpSpPr>
          <a:xfrm rot="18783344">
            <a:off x="11187723" y="2099487"/>
            <a:ext cx="498233" cy="1456727"/>
            <a:chOff x="8407690" y="4094893"/>
            <a:chExt cx="456620" cy="1565830"/>
          </a:xfrm>
          <a:solidFill>
            <a:srgbClr val="0294A2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276F93-2771-D2F5-2AEE-2E4F12A4B856}"/>
                </a:ext>
              </a:extLst>
            </p:cNvPr>
            <p:cNvSpPr/>
            <p:nvPr/>
          </p:nvSpPr>
          <p:spPr>
            <a:xfrm>
              <a:off x="8464468" y="4094893"/>
              <a:ext cx="343065" cy="8219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3250FE-05BD-DB14-4973-1DE239F2E4B5}"/>
                </a:ext>
              </a:extLst>
            </p:cNvPr>
            <p:cNvSpPr/>
            <p:nvPr/>
          </p:nvSpPr>
          <p:spPr>
            <a:xfrm>
              <a:off x="8407690" y="4902194"/>
              <a:ext cx="456620" cy="1162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EC4849-F150-F172-5A89-01CBBEB4AAE3}"/>
                </a:ext>
              </a:extLst>
            </p:cNvPr>
            <p:cNvSpPr/>
            <p:nvPr/>
          </p:nvSpPr>
          <p:spPr>
            <a:xfrm>
              <a:off x="8464468" y="5072667"/>
              <a:ext cx="343065" cy="4175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B712336-AFB5-CA21-8690-52925D96E627}"/>
                </a:ext>
              </a:extLst>
            </p:cNvPr>
            <p:cNvSpPr/>
            <p:nvPr/>
          </p:nvSpPr>
          <p:spPr>
            <a:xfrm>
              <a:off x="8407690" y="5544457"/>
              <a:ext cx="456620" cy="1162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E981C955-14F3-B5C2-B87A-50B9DB1D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528" y="-418674"/>
            <a:ext cx="3631436" cy="363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97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94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E19009-1925-9740-A11E-E6BDDDAA9C27}"/>
              </a:ext>
            </a:extLst>
          </p:cNvPr>
          <p:cNvSpPr/>
          <p:nvPr/>
        </p:nvSpPr>
        <p:spPr>
          <a:xfrm>
            <a:off x="731520" y="859972"/>
            <a:ext cx="10873104" cy="5778808"/>
          </a:xfrm>
          <a:prstGeom prst="roundRect">
            <a:avLst>
              <a:gd name="adj" fmla="val 3646"/>
            </a:avLst>
          </a:prstGeom>
          <a:solidFill>
            <a:schemeClr val="bg1"/>
          </a:solidFill>
          <a:ln>
            <a:noFill/>
          </a:ln>
          <a:effectLst>
            <a:outerShdw blurRad="381000" sx="105000" sy="105000" algn="ctr" rotWithShape="0">
              <a:schemeClr val="accent1">
                <a:lumMod val="75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CE31C0-F780-FE43-9CBC-EBE1590B6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085" y="66265"/>
            <a:ext cx="3943871" cy="772006"/>
          </a:xfrm>
        </p:spPr>
        <p:txBody>
          <a:bodyPr wrap="square">
            <a:spAutoFit/>
          </a:bodyPr>
          <a:lstStyle/>
          <a:p>
            <a:pPr algn="l">
              <a:lnSpc>
                <a:spcPts val="5300"/>
              </a:lnSpc>
            </a:pPr>
            <a:r>
              <a:rPr lang="en-US" sz="4800" dirty="0">
                <a:solidFill>
                  <a:schemeClr val="bg1"/>
                </a:solidFill>
              </a:rPr>
              <a:t>Scenario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E7034D2-9333-F999-EE58-8EA9D8D6AF37}"/>
              </a:ext>
            </a:extLst>
          </p:cNvPr>
          <p:cNvSpPr txBox="1"/>
          <p:nvPr/>
        </p:nvSpPr>
        <p:spPr>
          <a:xfrm>
            <a:off x="1041989" y="3010713"/>
            <a:ext cx="10252166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cs typeface="Calibri" panose="020F0502020204030204" pitchFamily="34" charset="0"/>
              </a:rPr>
              <a:t>[Describe the setting and problem here.] </a:t>
            </a:r>
          </a:p>
          <a:p>
            <a:endParaRPr lang="en-US" sz="2400" b="1" dirty="0">
              <a:solidFill>
                <a:schemeClr val="bg2">
                  <a:lumMod val="10000"/>
                </a:schemeClr>
              </a:solidFill>
              <a:cs typeface="Calibri" panose="020F0502020204030204" pitchFamily="34" charset="0"/>
            </a:endParaRPr>
          </a:p>
          <a:p>
            <a:endParaRPr lang="en-US" sz="2400" b="1" dirty="0">
              <a:solidFill>
                <a:schemeClr val="bg2">
                  <a:lumMod val="10000"/>
                </a:schemeClr>
              </a:solidFill>
              <a:cs typeface="Calibri" panose="020F0502020204030204" pitchFamily="34" charset="0"/>
            </a:endParaRPr>
          </a:p>
          <a:p>
            <a:pPr algn="ctr"/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cs typeface="Calibri" panose="020F0502020204030204" pitchFamily="34" charset="0"/>
              </a:rPr>
              <a:t>You have __ minutes to unlock the door, and the time starts now. </a:t>
            </a:r>
          </a:p>
        </p:txBody>
      </p:sp>
    </p:spTree>
    <p:extLst>
      <p:ext uri="{BB962C8B-B14F-4D97-AF65-F5344CB8AC3E}">
        <p14:creationId xmlns:p14="http://schemas.microsoft.com/office/powerpoint/2010/main" val="78217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CBC5FD66-3CF2-4E0A-9E2E-3BC03A856A64}"/>
              </a:ext>
            </a:extLst>
          </p:cNvPr>
          <p:cNvSpPr/>
          <p:nvPr/>
        </p:nvSpPr>
        <p:spPr>
          <a:xfrm>
            <a:off x="1" y="-5103"/>
            <a:ext cx="4517570" cy="6863103"/>
          </a:xfrm>
          <a:prstGeom prst="rect">
            <a:avLst/>
          </a:prstGeom>
          <a:solidFill>
            <a:srgbClr val="02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0AF018D-0979-4EBA-9806-7733476E13B2}"/>
              </a:ext>
            </a:extLst>
          </p:cNvPr>
          <p:cNvSpPr/>
          <p:nvPr/>
        </p:nvSpPr>
        <p:spPr>
          <a:xfrm>
            <a:off x="325576" y="1821788"/>
            <a:ext cx="2952813" cy="2952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1B2D5C-4670-419C-8486-0DF706EED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536" y="231875"/>
            <a:ext cx="3358499" cy="9810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Instructions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8D89ABD-C7CC-47C4-AAC4-04C18C00BD15}"/>
              </a:ext>
            </a:extLst>
          </p:cNvPr>
          <p:cNvSpPr/>
          <p:nvPr/>
        </p:nvSpPr>
        <p:spPr>
          <a:xfrm>
            <a:off x="269230" y="1765443"/>
            <a:ext cx="3065504" cy="3065502"/>
          </a:xfrm>
          <a:prstGeom prst="ellipse">
            <a:avLst/>
          </a:prstGeom>
          <a:noFill/>
          <a:ln w="2540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4D68649-4717-4A2F-B7EA-FDA2BD4940D5}"/>
              </a:ext>
            </a:extLst>
          </p:cNvPr>
          <p:cNvGrpSpPr/>
          <p:nvPr/>
        </p:nvGrpSpPr>
        <p:grpSpPr>
          <a:xfrm rot="18783344">
            <a:off x="3196955" y="4190025"/>
            <a:ext cx="623174" cy="1822028"/>
            <a:chOff x="8407690" y="4094893"/>
            <a:chExt cx="456620" cy="15658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0ACBB21-1957-4C32-AA43-6E19766E54BB}"/>
                </a:ext>
              </a:extLst>
            </p:cNvPr>
            <p:cNvSpPr/>
            <p:nvPr/>
          </p:nvSpPr>
          <p:spPr>
            <a:xfrm>
              <a:off x="8464468" y="4094893"/>
              <a:ext cx="343065" cy="8219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540D578-7990-4EAC-9BE0-7E3CB1D41C34}"/>
                </a:ext>
              </a:extLst>
            </p:cNvPr>
            <p:cNvSpPr/>
            <p:nvPr/>
          </p:nvSpPr>
          <p:spPr>
            <a:xfrm>
              <a:off x="8407690" y="4902194"/>
              <a:ext cx="456620" cy="1162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1723057-0007-41EB-9E5B-D47B2F8DF068}"/>
                </a:ext>
              </a:extLst>
            </p:cNvPr>
            <p:cNvSpPr/>
            <p:nvPr/>
          </p:nvSpPr>
          <p:spPr>
            <a:xfrm>
              <a:off x="8464468" y="5072667"/>
              <a:ext cx="343065" cy="4175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741A5F1-FF05-45E1-A627-6789A1C8EBD6}"/>
                </a:ext>
              </a:extLst>
            </p:cNvPr>
            <p:cNvSpPr/>
            <p:nvPr/>
          </p:nvSpPr>
          <p:spPr>
            <a:xfrm>
              <a:off x="8407690" y="5544457"/>
              <a:ext cx="456620" cy="1162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0051E30-A3A8-4258-BAAA-7F7F3AA6D32B}"/>
              </a:ext>
            </a:extLst>
          </p:cNvPr>
          <p:cNvGrpSpPr/>
          <p:nvPr/>
        </p:nvGrpSpPr>
        <p:grpSpPr>
          <a:xfrm>
            <a:off x="951082" y="2248063"/>
            <a:ext cx="1701800" cy="2100262"/>
            <a:chOff x="1627188" y="2892426"/>
            <a:chExt cx="1701800" cy="2100262"/>
          </a:xfrm>
          <a:solidFill>
            <a:srgbClr val="0294A2"/>
          </a:solidFill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D36F102D-FFFE-4B53-92C0-97CF43ED85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3888" y="3157538"/>
              <a:ext cx="1166813" cy="1835150"/>
            </a:xfrm>
            <a:custGeom>
              <a:avLst/>
              <a:gdLst>
                <a:gd name="T0" fmla="*/ 465 w 917"/>
                <a:gd name="T1" fmla="*/ 2 h 1445"/>
                <a:gd name="T2" fmla="*/ 0 w 917"/>
                <a:gd name="T3" fmla="*/ 459 h 1445"/>
                <a:gd name="T4" fmla="*/ 271 w 917"/>
                <a:gd name="T5" fmla="*/ 1053 h 1445"/>
                <a:gd name="T6" fmla="*/ 432 w 917"/>
                <a:gd name="T7" fmla="*/ 1445 h 1445"/>
                <a:gd name="T8" fmla="*/ 646 w 917"/>
                <a:gd name="T9" fmla="*/ 1284 h 1445"/>
                <a:gd name="T10" fmla="*/ 758 w 917"/>
                <a:gd name="T11" fmla="*/ 808 h 1445"/>
                <a:gd name="T12" fmla="*/ 785 w 917"/>
                <a:gd name="T13" fmla="*/ 138 h 1445"/>
                <a:gd name="T14" fmla="*/ 437 w 917"/>
                <a:gd name="T15" fmla="*/ 693 h 1445"/>
                <a:gd name="T16" fmla="*/ 437 w 917"/>
                <a:gd name="T17" fmla="*/ 650 h 1445"/>
                <a:gd name="T18" fmla="*/ 458 w 917"/>
                <a:gd name="T19" fmla="*/ 693 h 1445"/>
                <a:gd name="T20" fmla="*/ 491 w 917"/>
                <a:gd name="T21" fmla="*/ 917 h 1445"/>
                <a:gd name="T22" fmla="*/ 427 w 917"/>
                <a:gd name="T23" fmla="*/ 1027 h 1445"/>
                <a:gd name="T24" fmla="*/ 459 w 917"/>
                <a:gd name="T25" fmla="*/ 885 h 1445"/>
                <a:gd name="T26" fmla="*/ 582 w 917"/>
                <a:gd name="T27" fmla="*/ 1139 h 1445"/>
                <a:gd name="T28" fmla="*/ 336 w 917"/>
                <a:gd name="T29" fmla="*/ 1091 h 1445"/>
                <a:gd name="T30" fmla="*/ 336 w 917"/>
                <a:gd name="T31" fmla="*/ 1203 h 1445"/>
                <a:gd name="T32" fmla="*/ 582 w 917"/>
                <a:gd name="T33" fmla="*/ 1251 h 1445"/>
                <a:gd name="T34" fmla="*/ 336 w 917"/>
                <a:gd name="T35" fmla="*/ 1203 h 1445"/>
                <a:gd name="T36" fmla="*/ 432 w 917"/>
                <a:gd name="T37" fmla="*/ 1380 h 1445"/>
                <a:gd name="T38" fmla="*/ 576 w 917"/>
                <a:gd name="T39" fmla="*/ 1316 h 1445"/>
                <a:gd name="T40" fmla="*/ 716 w 917"/>
                <a:gd name="T41" fmla="*/ 759 h 1445"/>
                <a:gd name="T42" fmla="*/ 556 w 917"/>
                <a:gd name="T43" fmla="*/ 1027 h 1445"/>
                <a:gd name="T44" fmla="*/ 523 w 917"/>
                <a:gd name="T45" fmla="*/ 844 h 1445"/>
                <a:gd name="T46" fmla="*/ 523 w 917"/>
                <a:gd name="T47" fmla="*/ 738 h 1445"/>
                <a:gd name="T48" fmla="*/ 566 w 917"/>
                <a:gd name="T49" fmla="*/ 603 h 1445"/>
                <a:gd name="T50" fmla="*/ 383 w 917"/>
                <a:gd name="T51" fmla="*/ 478 h 1445"/>
                <a:gd name="T52" fmla="*/ 383 w 917"/>
                <a:gd name="T53" fmla="*/ 543 h 1445"/>
                <a:gd name="T54" fmla="*/ 502 w 917"/>
                <a:gd name="T55" fmla="*/ 603 h 1445"/>
                <a:gd name="T56" fmla="*/ 437 w 917"/>
                <a:gd name="T57" fmla="*/ 586 h 1445"/>
                <a:gd name="T58" fmla="*/ 437 w 917"/>
                <a:gd name="T59" fmla="*/ 757 h 1445"/>
                <a:gd name="T60" fmla="*/ 458 w 917"/>
                <a:gd name="T61" fmla="*/ 820 h 1445"/>
                <a:gd name="T62" fmla="*/ 362 w 917"/>
                <a:gd name="T63" fmla="*/ 1027 h 1445"/>
                <a:gd name="T64" fmla="*/ 200 w 917"/>
                <a:gd name="T65" fmla="*/ 757 h 1445"/>
                <a:gd name="T66" fmla="*/ 183 w 917"/>
                <a:gd name="T67" fmla="*/ 180 h 1445"/>
                <a:gd name="T68" fmla="*/ 853 w 917"/>
                <a:gd name="T69" fmla="*/ 460 h 1445"/>
                <a:gd name="T70" fmla="*/ 716 w 917"/>
                <a:gd name="T71" fmla="*/ 759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7" h="1445">
                  <a:moveTo>
                    <a:pt x="785" y="138"/>
                  </a:moveTo>
                  <a:cubicBezTo>
                    <a:pt x="700" y="52"/>
                    <a:pt x="586" y="3"/>
                    <a:pt x="465" y="2"/>
                  </a:cubicBezTo>
                  <a:cubicBezTo>
                    <a:pt x="342" y="0"/>
                    <a:pt x="226" y="47"/>
                    <a:pt x="137" y="134"/>
                  </a:cubicBezTo>
                  <a:cubicBezTo>
                    <a:pt x="49" y="220"/>
                    <a:pt x="1" y="336"/>
                    <a:pt x="0" y="459"/>
                  </a:cubicBezTo>
                  <a:cubicBezTo>
                    <a:pt x="0" y="592"/>
                    <a:pt x="57" y="718"/>
                    <a:pt x="157" y="806"/>
                  </a:cubicBezTo>
                  <a:cubicBezTo>
                    <a:pt x="230" y="869"/>
                    <a:pt x="271" y="959"/>
                    <a:pt x="271" y="1053"/>
                  </a:cubicBezTo>
                  <a:cubicBezTo>
                    <a:pt x="271" y="1284"/>
                    <a:pt x="271" y="1284"/>
                    <a:pt x="271" y="1284"/>
                  </a:cubicBezTo>
                  <a:cubicBezTo>
                    <a:pt x="271" y="1373"/>
                    <a:pt x="343" y="1445"/>
                    <a:pt x="432" y="1445"/>
                  </a:cubicBezTo>
                  <a:cubicBezTo>
                    <a:pt x="486" y="1445"/>
                    <a:pt x="486" y="1445"/>
                    <a:pt x="486" y="1445"/>
                  </a:cubicBezTo>
                  <a:cubicBezTo>
                    <a:pt x="574" y="1445"/>
                    <a:pt x="646" y="1373"/>
                    <a:pt x="646" y="1284"/>
                  </a:cubicBezTo>
                  <a:cubicBezTo>
                    <a:pt x="646" y="1056"/>
                    <a:pt x="646" y="1056"/>
                    <a:pt x="646" y="1056"/>
                  </a:cubicBezTo>
                  <a:cubicBezTo>
                    <a:pt x="646" y="959"/>
                    <a:pt x="687" y="869"/>
                    <a:pt x="758" y="808"/>
                  </a:cubicBezTo>
                  <a:cubicBezTo>
                    <a:pt x="859" y="720"/>
                    <a:pt x="917" y="594"/>
                    <a:pt x="917" y="460"/>
                  </a:cubicBezTo>
                  <a:cubicBezTo>
                    <a:pt x="917" y="339"/>
                    <a:pt x="870" y="224"/>
                    <a:pt x="785" y="138"/>
                  </a:cubicBezTo>
                  <a:close/>
                  <a:moveTo>
                    <a:pt x="458" y="693"/>
                  </a:moveTo>
                  <a:cubicBezTo>
                    <a:pt x="437" y="693"/>
                    <a:pt x="437" y="693"/>
                    <a:pt x="437" y="693"/>
                  </a:cubicBezTo>
                  <a:cubicBezTo>
                    <a:pt x="425" y="693"/>
                    <a:pt x="416" y="683"/>
                    <a:pt x="416" y="671"/>
                  </a:cubicBezTo>
                  <a:cubicBezTo>
                    <a:pt x="416" y="660"/>
                    <a:pt x="425" y="650"/>
                    <a:pt x="437" y="650"/>
                  </a:cubicBezTo>
                  <a:cubicBezTo>
                    <a:pt x="449" y="650"/>
                    <a:pt x="458" y="660"/>
                    <a:pt x="458" y="672"/>
                  </a:cubicBezTo>
                  <a:lnTo>
                    <a:pt x="458" y="693"/>
                  </a:lnTo>
                  <a:close/>
                  <a:moveTo>
                    <a:pt x="459" y="885"/>
                  </a:moveTo>
                  <a:cubicBezTo>
                    <a:pt x="477" y="885"/>
                    <a:pt x="491" y="899"/>
                    <a:pt x="491" y="917"/>
                  </a:cubicBezTo>
                  <a:cubicBezTo>
                    <a:pt x="491" y="1027"/>
                    <a:pt x="491" y="1027"/>
                    <a:pt x="491" y="1027"/>
                  </a:cubicBezTo>
                  <a:cubicBezTo>
                    <a:pt x="427" y="1027"/>
                    <a:pt x="427" y="1027"/>
                    <a:pt x="427" y="1027"/>
                  </a:cubicBezTo>
                  <a:cubicBezTo>
                    <a:pt x="427" y="917"/>
                    <a:pt x="427" y="917"/>
                    <a:pt x="427" y="917"/>
                  </a:cubicBezTo>
                  <a:cubicBezTo>
                    <a:pt x="427" y="899"/>
                    <a:pt x="441" y="885"/>
                    <a:pt x="459" y="885"/>
                  </a:cubicBezTo>
                  <a:close/>
                  <a:moveTo>
                    <a:pt x="582" y="1091"/>
                  </a:moveTo>
                  <a:cubicBezTo>
                    <a:pt x="582" y="1139"/>
                    <a:pt x="582" y="1139"/>
                    <a:pt x="582" y="1139"/>
                  </a:cubicBezTo>
                  <a:cubicBezTo>
                    <a:pt x="336" y="1139"/>
                    <a:pt x="336" y="1139"/>
                    <a:pt x="336" y="1139"/>
                  </a:cubicBezTo>
                  <a:cubicBezTo>
                    <a:pt x="336" y="1091"/>
                    <a:pt x="336" y="1091"/>
                    <a:pt x="336" y="1091"/>
                  </a:cubicBezTo>
                  <a:lnTo>
                    <a:pt x="582" y="1091"/>
                  </a:lnTo>
                  <a:close/>
                  <a:moveTo>
                    <a:pt x="336" y="1203"/>
                  </a:moveTo>
                  <a:cubicBezTo>
                    <a:pt x="582" y="1203"/>
                    <a:pt x="582" y="1203"/>
                    <a:pt x="582" y="1203"/>
                  </a:cubicBezTo>
                  <a:cubicBezTo>
                    <a:pt x="582" y="1251"/>
                    <a:pt x="582" y="1251"/>
                    <a:pt x="582" y="1251"/>
                  </a:cubicBezTo>
                  <a:cubicBezTo>
                    <a:pt x="336" y="1251"/>
                    <a:pt x="336" y="1251"/>
                    <a:pt x="336" y="1251"/>
                  </a:cubicBezTo>
                  <a:lnTo>
                    <a:pt x="336" y="1203"/>
                  </a:lnTo>
                  <a:close/>
                  <a:moveTo>
                    <a:pt x="486" y="1380"/>
                  </a:moveTo>
                  <a:cubicBezTo>
                    <a:pt x="432" y="1380"/>
                    <a:pt x="432" y="1380"/>
                    <a:pt x="432" y="1380"/>
                  </a:cubicBezTo>
                  <a:cubicBezTo>
                    <a:pt x="390" y="1380"/>
                    <a:pt x="354" y="1353"/>
                    <a:pt x="341" y="1316"/>
                  </a:cubicBezTo>
                  <a:cubicBezTo>
                    <a:pt x="576" y="1316"/>
                    <a:pt x="576" y="1316"/>
                    <a:pt x="576" y="1316"/>
                  </a:cubicBezTo>
                  <a:cubicBezTo>
                    <a:pt x="563" y="1353"/>
                    <a:pt x="528" y="1380"/>
                    <a:pt x="486" y="1380"/>
                  </a:cubicBezTo>
                  <a:close/>
                  <a:moveTo>
                    <a:pt x="716" y="759"/>
                  </a:moveTo>
                  <a:cubicBezTo>
                    <a:pt x="638" y="826"/>
                    <a:pt x="590" y="923"/>
                    <a:pt x="583" y="1027"/>
                  </a:cubicBezTo>
                  <a:cubicBezTo>
                    <a:pt x="556" y="1027"/>
                    <a:pt x="556" y="1027"/>
                    <a:pt x="556" y="1027"/>
                  </a:cubicBezTo>
                  <a:cubicBezTo>
                    <a:pt x="556" y="917"/>
                    <a:pt x="556" y="917"/>
                    <a:pt x="556" y="917"/>
                  </a:cubicBezTo>
                  <a:cubicBezTo>
                    <a:pt x="556" y="888"/>
                    <a:pt x="543" y="862"/>
                    <a:pt x="523" y="844"/>
                  </a:cubicBezTo>
                  <a:cubicBezTo>
                    <a:pt x="523" y="844"/>
                    <a:pt x="523" y="844"/>
                    <a:pt x="523" y="844"/>
                  </a:cubicBezTo>
                  <a:cubicBezTo>
                    <a:pt x="523" y="738"/>
                    <a:pt x="523" y="738"/>
                    <a:pt x="523" y="738"/>
                  </a:cubicBezTo>
                  <a:cubicBezTo>
                    <a:pt x="549" y="719"/>
                    <a:pt x="566" y="688"/>
                    <a:pt x="566" y="653"/>
                  </a:cubicBezTo>
                  <a:cubicBezTo>
                    <a:pt x="566" y="603"/>
                    <a:pt x="566" y="603"/>
                    <a:pt x="566" y="603"/>
                  </a:cubicBezTo>
                  <a:cubicBezTo>
                    <a:pt x="566" y="534"/>
                    <a:pt x="511" y="478"/>
                    <a:pt x="442" y="478"/>
                  </a:cubicBezTo>
                  <a:cubicBezTo>
                    <a:pt x="383" y="478"/>
                    <a:pt x="383" y="478"/>
                    <a:pt x="383" y="478"/>
                  </a:cubicBezTo>
                  <a:cubicBezTo>
                    <a:pt x="366" y="478"/>
                    <a:pt x="351" y="493"/>
                    <a:pt x="351" y="511"/>
                  </a:cubicBezTo>
                  <a:cubicBezTo>
                    <a:pt x="351" y="529"/>
                    <a:pt x="366" y="543"/>
                    <a:pt x="383" y="543"/>
                  </a:cubicBezTo>
                  <a:cubicBezTo>
                    <a:pt x="442" y="543"/>
                    <a:pt x="442" y="543"/>
                    <a:pt x="442" y="543"/>
                  </a:cubicBezTo>
                  <a:cubicBezTo>
                    <a:pt x="475" y="543"/>
                    <a:pt x="502" y="570"/>
                    <a:pt x="502" y="603"/>
                  </a:cubicBezTo>
                  <a:cubicBezTo>
                    <a:pt x="502" y="615"/>
                    <a:pt x="502" y="615"/>
                    <a:pt x="502" y="615"/>
                  </a:cubicBezTo>
                  <a:cubicBezTo>
                    <a:pt x="486" y="597"/>
                    <a:pt x="463" y="586"/>
                    <a:pt x="437" y="586"/>
                  </a:cubicBezTo>
                  <a:cubicBezTo>
                    <a:pt x="390" y="586"/>
                    <a:pt x="351" y="624"/>
                    <a:pt x="351" y="671"/>
                  </a:cubicBezTo>
                  <a:cubicBezTo>
                    <a:pt x="351" y="719"/>
                    <a:pt x="390" y="757"/>
                    <a:pt x="437" y="757"/>
                  </a:cubicBezTo>
                  <a:cubicBezTo>
                    <a:pt x="458" y="757"/>
                    <a:pt x="458" y="757"/>
                    <a:pt x="458" y="757"/>
                  </a:cubicBezTo>
                  <a:cubicBezTo>
                    <a:pt x="458" y="820"/>
                    <a:pt x="458" y="820"/>
                    <a:pt x="458" y="820"/>
                  </a:cubicBezTo>
                  <a:cubicBezTo>
                    <a:pt x="405" y="820"/>
                    <a:pt x="362" y="864"/>
                    <a:pt x="362" y="917"/>
                  </a:cubicBezTo>
                  <a:cubicBezTo>
                    <a:pt x="362" y="1027"/>
                    <a:pt x="362" y="1027"/>
                    <a:pt x="362" y="1027"/>
                  </a:cubicBezTo>
                  <a:cubicBezTo>
                    <a:pt x="335" y="1027"/>
                    <a:pt x="335" y="1027"/>
                    <a:pt x="335" y="1027"/>
                  </a:cubicBezTo>
                  <a:cubicBezTo>
                    <a:pt x="328" y="924"/>
                    <a:pt x="280" y="827"/>
                    <a:pt x="200" y="757"/>
                  </a:cubicBezTo>
                  <a:cubicBezTo>
                    <a:pt x="114" y="682"/>
                    <a:pt x="64" y="573"/>
                    <a:pt x="65" y="459"/>
                  </a:cubicBezTo>
                  <a:cubicBezTo>
                    <a:pt x="65" y="353"/>
                    <a:pt x="107" y="254"/>
                    <a:pt x="183" y="180"/>
                  </a:cubicBezTo>
                  <a:cubicBezTo>
                    <a:pt x="259" y="105"/>
                    <a:pt x="358" y="65"/>
                    <a:pt x="464" y="66"/>
                  </a:cubicBezTo>
                  <a:cubicBezTo>
                    <a:pt x="678" y="69"/>
                    <a:pt x="853" y="246"/>
                    <a:pt x="853" y="460"/>
                  </a:cubicBezTo>
                  <a:cubicBezTo>
                    <a:pt x="853" y="575"/>
                    <a:pt x="803" y="684"/>
                    <a:pt x="716" y="759"/>
                  </a:cubicBezTo>
                  <a:close/>
                  <a:moveTo>
                    <a:pt x="716" y="759"/>
                  </a:moveTo>
                  <a:cubicBezTo>
                    <a:pt x="716" y="759"/>
                    <a:pt x="716" y="759"/>
                    <a:pt x="716" y="759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72D31C16-72B4-414C-991A-EAD8DFF1A8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3163" y="3359151"/>
              <a:ext cx="84138" cy="82550"/>
            </a:xfrm>
            <a:custGeom>
              <a:avLst/>
              <a:gdLst>
                <a:gd name="T0" fmla="*/ 33 w 66"/>
                <a:gd name="T1" fmla="*/ 1 h 65"/>
                <a:gd name="T2" fmla="*/ 33 w 66"/>
                <a:gd name="T3" fmla="*/ 1 h 65"/>
                <a:gd name="T4" fmla="*/ 0 w 66"/>
                <a:gd name="T5" fmla="*/ 33 h 65"/>
                <a:gd name="T6" fmla="*/ 32 w 66"/>
                <a:gd name="T7" fmla="*/ 65 h 65"/>
                <a:gd name="T8" fmla="*/ 33 w 66"/>
                <a:gd name="T9" fmla="*/ 65 h 65"/>
                <a:gd name="T10" fmla="*/ 65 w 66"/>
                <a:gd name="T11" fmla="*/ 33 h 65"/>
                <a:gd name="T12" fmla="*/ 33 w 66"/>
                <a:gd name="T13" fmla="*/ 1 h 65"/>
                <a:gd name="T14" fmla="*/ 33 w 66"/>
                <a:gd name="T15" fmla="*/ 1 h 65"/>
                <a:gd name="T16" fmla="*/ 33 w 66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5">
                  <a:moveTo>
                    <a:pt x="33" y="1"/>
                  </a:moveTo>
                  <a:cubicBezTo>
                    <a:pt x="33" y="1"/>
                    <a:pt x="33" y="1"/>
                    <a:pt x="33" y="1"/>
                  </a:cubicBezTo>
                  <a:cubicBezTo>
                    <a:pt x="15" y="0"/>
                    <a:pt x="1" y="15"/>
                    <a:pt x="0" y="33"/>
                  </a:cubicBezTo>
                  <a:cubicBezTo>
                    <a:pt x="0" y="50"/>
                    <a:pt x="15" y="65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51" y="65"/>
                    <a:pt x="65" y="51"/>
                    <a:pt x="65" y="33"/>
                  </a:cubicBezTo>
                  <a:cubicBezTo>
                    <a:pt x="66" y="15"/>
                    <a:pt x="51" y="1"/>
                    <a:pt x="33" y="1"/>
                  </a:cubicBezTo>
                  <a:close/>
                  <a:moveTo>
                    <a:pt x="33" y="1"/>
                  </a:moveTo>
                  <a:cubicBezTo>
                    <a:pt x="33" y="1"/>
                    <a:pt x="33" y="1"/>
                    <a:pt x="33" y="1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45CAA03A-058F-4659-9189-04B1BF5592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0326" y="3397251"/>
              <a:ext cx="263525" cy="385763"/>
            </a:xfrm>
            <a:custGeom>
              <a:avLst/>
              <a:gdLst>
                <a:gd name="T0" fmla="*/ 52 w 207"/>
                <a:gd name="T1" fmla="*/ 9 h 304"/>
                <a:gd name="T2" fmla="*/ 8 w 207"/>
                <a:gd name="T3" fmla="*/ 21 h 304"/>
                <a:gd name="T4" fmla="*/ 21 w 207"/>
                <a:gd name="T5" fmla="*/ 65 h 304"/>
                <a:gd name="T6" fmla="*/ 143 w 207"/>
                <a:gd name="T7" fmla="*/ 272 h 304"/>
                <a:gd name="T8" fmla="*/ 175 w 207"/>
                <a:gd name="T9" fmla="*/ 304 h 304"/>
                <a:gd name="T10" fmla="*/ 207 w 207"/>
                <a:gd name="T11" fmla="*/ 272 h 304"/>
                <a:gd name="T12" fmla="*/ 52 w 207"/>
                <a:gd name="T13" fmla="*/ 9 h 304"/>
                <a:gd name="T14" fmla="*/ 52 w 207"/>
                <a:gd name="T15" fmla="*/ 9 h 304"/>
                <a:gd name="T16" fmla="*/ 52 w 207"/>
                <a:gd name="T17" fmla="*/ 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304">
                  <a:moveTo>
                    <a:pt x="52" y="9"/>
                  </a:moveTo>
                  <a:cubicBezTo>
                    <a:pt x="37" y="0"/>
                    <a:pt x="17" y="5"/>
                    <a:pt x="8" y="21"/>
                  </a:cubicBezTo>
                  <a:cubicBezTo>
                    <a:pt x="0" y="37"/>
                    <a:pt x="5" y="56"/>
                    <a:pt x="21" y="65"/>
                  </a:cubicBezTo>
                  <a:cubicBezTo>
                    <a:pt x="96" y="107"/>
                    <a:pt x="143" y="186"/>
                    <a:pt x="143" y="272"/>
                  </a:cubicBezTo>
                  <a:cubicBezTo>
                    <a:pt x="143" y="290"/>
                    <a:pt x="157" y="304"/>
                    <a:pt x="175" y="304"/>
                  </a:cubicBezTo>
                  <a:cubicBezTo>
                    <a:pt x="193" y="304"/>
                    <a:pt x="207" y="290"/>
                    <a:pt x="207" y="272"/>
                  </a:cubicBezTo>
                  <a:cubicBezTo>
                    <a:pt x="207" y="163"/>
                    <a:pt x="148" y="62"/>
                    <a:pt x="52" y="9"/>
                  </a:cubicBezTo>
                  <a:close/>
                  <a:moveTo>
                    <a:pt x="52" y="9"/>
                  </a:moveTo>
                  <a:cubicBezTo>
                    <a:pt x="52" y="9"/>
                    <a:pt x="52" y="9"/>
                    <a:pt x="52" y="9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AEAC4AEE-CD99-45B8-9A6F-813498E0A4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6813" y="2892426"/>
              <a:ext cx="82550" cy="193675"/>
            </a:xfrm>
            <a:custGeom>
              <a:avLst/>
              <a:gdLst>
                <a:gd name="T0" fmla="*/ 32 w 64"/>
                <a:gd name="T1" fmla="*/ 152 h 152"/>
                <a:gd name="T2" fmla="*/ 64 w 64"/>
                <a:gd name="T3" fmla="*/ 120 h 152"/>
                <a:gd name="T4" fmla="*/ 64 w 64"/>
                <a:gd name="T5" fmla="*/ 32 h 152"/>
                <a:gd name="T6" fmla="*/ 32 w 64"/>
                <a:gd name="T7" fmla="*/ 0 h 152"/>
                <a:gd name="T8" fmla="*/ 0 w 64"/>
                <a:gd name="T9" fmla="*/ 32 h 152"/>
                <a:gd name="T10" fmla="*/ 0 w 64"/>
                <a:gd name="T11" fmla="*/ 120 h 152"/>
                <a:gd name="T12" fmla="*/ 32 w 64"/>
                <a:gd name="T13" fmla="*/ 152 h 152"/>
                <a:gd name="T14" fmla="*/ 32 w 64"/>
                <a:gd name="T15" fmla="*/ 152 h 152"/>
                <a:gd name="T16" fmla="*/ 32 w 64"/>
                <a:gd name="T17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52">
                  <a:moveTo>
                    <a:pt x="32" y="152"/>
                  </a:moveTo>
                  <a:cubicBezTo>
                    <a:pt x="50" y="152"/>
                    <a:pt x="64" y="137"/>
                    <a:pt x="64" y="120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37"/>
                    <a:pt x="14" y="152"/>
                    <a:pt x="32" y="152"/>
                  </a:cubicBezTo>
                  <a:close/>
                  <a:moveTo>
                    <a:pt x="32" y="152"/>
                  </a:moveTo>
                  <a:cubicBezTo>
                    <a:pt x="32" y="152"/>
                    <a:pt x="32" y="152"/>
                    <a:pt x="32" y="152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755827CE-462D-4CF2-B55A-517E8ABF4E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35313" y="3702051"/>
              <a:ext cx="193675" cy="80963"/>
            </a:xfrm>
            <a:custGeom>
              <a:avLst/>
              <a:gdLst>
                <a:gd name="T0" fmla="*/ 120 w 152"/>
                <a:gd name="T1" fmla="*/ 0 h 64"/>
                <a:gd name="T2" fmla="*/ 32 w 152"/>
                <a:gd name="T3" fmla="*/ 0 h 64"/>
                <a:gd name="T4" fmla="*/ 0 w 152"/>
                <a:gd name="T5" fmla="*/ 32 h 64"/>
                <a:gd name="T6" fmla="*/ 32 w 152"/>
                <a:gd name="T7" fmla="*/ 64 h 64"/>
                <a:gd name="T8" fmla="*/ 120 w 152"/>
                <a:gd name="T9" fmla="*/ 64 h 64"/>
                <a:gd name="T10" fmla="*/ 152 w 152"/>
                <a:gd name="T11" fmla="*/ 32 h 64"/>
                <a:gd name="T12" fmla="*/ 120 w 152"/>
                <a:gd name="T13" fmla="*/ 0 h 64"/>
                <a:gd name="T14" fmla="*/ 120 w 152"/>
                <a:gd name="T15" fmla="*/ 0 h 64"/>
                <a:gd name="T16" fmla="*/ 120 w 152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64">
                  <a:moveTo>
                    <a:pt x="1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50"/>
                    <a:pt x="15" y="64"/>
                    <a:pt x="32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38" y="64"/>
                    <a:pt x="152" y="50"/>
                    <a:pt x="152" y="32"/>
                  </a:cubicBezTo>
                  <a:cubicBezTo>
                    <a:pt x="152" y="14"/>
                    <a:pt x="138" y="0"/>
                    <a:pt x="120" y="0"/>
                  </a:cubicBezTo>
                  <a:close/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96A1C4B3-7D65-4189-BEFD-02259947BD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8" y="3702051"/>
              <a:ext cx="193675" cy="80963"/>
            </a:xfrm>
            <a:custGeom>
              <a:avLst/>
              <a:gdLst>
                <a:gd name="T0" fmla="*/ 119 w 152"/>
                <a:gd name="T1" fmla="*/ 0 h 64"/>
                <a:gd name="T2" fmla="*/ 32 w 152"/>
                <a:gd name="T3" fmla="*/ 0 h 64"/>
                <a:gd name="T4" fmla="*/ 0 w 152"/>
                <a:gd name="T5" fmla="*/ 32 h 64"/>
                <a:gd name="T6" fmla="*/ 32 w 152"/>
                <a:gd name="T7" fmla="*/ 64 h 64"/>
                <a:gd name="T8" fmla="*/ 119 w 152"/>
                <a:gd name="T9" fmla="*/ 64 h 64"/>
                <a:gd name="T10" fmla="*/ 152 w 152"/>
                <a:gd name="T11" fmla="*/ 32 h 64"/>
                <a:gd name="T12" fmla="*/ 119 w 152"/>
                <a:gd name="T13" fmla="*/ 0 h 64"/>
                <a:gd name="T14" fmla="*/ 119 w 152"/>
                <a:gd name="T15" fmla="*/ 0 h 64"/>
                <a:gd name="T16" fmla="*/ 119 w 152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64">
                  <a:moveTo>
                    <a:pt x="119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37" y="64"/>
                    <a:pt x="152" y="50"/>
                    <a:pt x="152" y="32"/>
                  </a:cubicBezTo>
                  <a:cubicBezTo>
                    <a:pt x="152" y="14"/>
                    <a:pt x="137" y="0"/>
                    <a:pt x="119" y="0"/>
                  </a:cubicBezTo>
                  <a:close/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A22CEACB-D6BF-4267-9EB8-CCA784ED56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7351" y="4191001"/>
              <a:ext cx="168275" cy="165100"/>
            </a:xfrm>
            <a:custGeom>
              <a:avLst/>
              <a:gdLst>
                <a:gd name="T0" fmla="*/ 58 w 133"/>
                <a:gd name="T1" fmla="*/ 13 h 130"/>
                <a:gd name="T2" fmla="*/ 13 w 133"/>
                <a:gd name="T3" fmla="*/ 13 h 130"/>
                <a:gd name="T4" fmla="*/ 13 w 133"/>
                <a:gd name="T5" fmla="*/ 59 h 130"/>
                <a:gd name="T6" fmla="*/ 74 w 133"/>
                <a:gd name="T7" fmla="*/ 120 h 130"/>
                <a:gd name="T8" fmla="*/ 97 w 133"/>
                <a:gd name="T9" fmla="*/ 130 h 130"/>
                <a:gd name="T10" fmla="*/ 120 w 133"/>
                <a:gd name="T11" fmla="*/ 120 h 130"/>
                <a:gd name="T12" fmla="*/ 120 w 133"/>
                <a:gd name="T13" fmla="*/ 75 h 130"/>
                <a:gd name="T14" fmla="*/ 58 w 133"/>
                <a:gd name="T15" fmla="*/ 13 h 130"/>
                <a:gd name="T16" fmla="*/ 58 w 133"/>
                <a:gd name="T17" fmla="*/ 13 h 130"/>
                <a:gd name="T18" fmla="*/ 58 w 133"/>
                <a:gd name="T19" fmla="*/ 1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0">
                  <a:moveTo>
                    <a:pt x="58" y="13"/>
                  </a:moveTo>
                  <a:cubicBezTo>
                    <a:pt x="46" y="0"/>
                    <a:pt x="25" y="0"/>
                    <a:pt x="13" y="13"/>
                  </a:cubicBezTo>
                  <a:cubicBezTo>
                    <a:pt x="0" y="26"/>
                    <a:pt x="0" y="46"/>
                    <a:pt x="13" y="59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81" y="127"/>
                    <a:pt x="89" y="130"/>
                    <a:pt x="97" y="130"/>
                  </a:cubicBezTo>
                  <a:cubicBezTo>
                    <a:pt x="105" y="130"/>
                    <a:pt x="114" y="127"/>
                    <a:pt x="120" y="120"/>
                  </a:cubicBezTo>
                  <a:cubicBezTo>
                    <a:pt x="133" y="108"/>
                    <a:pt x="133" y="87"/>
                    <a:pt x="120" y="75"/>
                  </a:cubicBezTo>
                  <a:lnTo>
                    <a:pt x="58" y="13"/>
                  </a:lnTo>
                  <a:close/>
                  <a:moveTo>
                    <a:pt x="58" y="13"/>
                  </a:moveTo>
                  <a:cubicBezTo>
                    <a:pt x="58" y="13"/>
                    <a:pt x="58" y="13"/>
                    <a:pt x="58" y="13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ABD0B16E-08C7-4176-953C-8A2BD657E6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0551" y="3125788"/>
              <a:ext cx="168275" cy="165100"/>
            </a:xfrm>
            <a:custGeom>
              <a:avLst/>
              <a:gdLst>
                <a:gd name="T0" fmla="*/ 74 w 133"/>
                <a:gd name="T1" fmla="*/ 120 h 130"/>
                <a:gd name="T2" fmla="*/ 97 w 133"/>
                <a:gd name="T3" fmla="*/ 130 h 130"/>
                <a:gd name="T4" fmla="*/ 120 w 133"/>
                <a:gd name="T5" fmla="*/ 120 h 130"/>
                <a:gd name="T6" fmla="*/ 120 w 133"/>
                <a:gd name="T7" fmla="*/ 75 h 130"/>
                <a:gd name="T8" fmla="*/ 58 w 133"/>
                <a:gd name="T9" fmla="*/ 13 h 130"/>
                <a:gd name="T10" fmla="*/ 13 w 133"/>
                <a:gd name="T11" fmla="*/ 13 h 130"/>
                <a:gd name="T12" fmla="*/ 13 w 133"/>
                <a:gd name="T13" fmla="*/ 59 h 130"/>
                <a:gd name="T14" fmla="*/ 74 w 133"/>
                <a:gd name="T15" fmla="*/ 120 h 130"/>
                <a:gd name="T16" fmla="*/ 74 w 133"/>
                <a:gd name="T17" fmla="*/ 120 h 130"/>
                <a:gd name="T18" fmla="*/ 74 w 133"/>
                <a:gd name="T19" fmla="*/ 12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0">
                  <a:moveTo>
                    <a:pt x="74" y="120"/>
                  </a:moveTo>
                  <a:cubicBezTo>
                    <a:pt x="81" y="127"/>
                    <a:pt x="89" y="130"/>
                    <a:pt x="97" y="130"/>
                  </a:cubicBezTo>
                  <a:cubicBezTo>
                    <a:pt x="105" y="130"/>
                    <a:pt x="114" y="127"/>
                    <a:pt x="120" y="120"/>
                  </a:cubicBezTo>
                  <a:cubicBezTo>
                    <a:pt x="133" y="108"/>
                    <a:pt x="133" y="87"/>
                    <a:pt x="120" y="75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46" y="0"/>
                    <a:pt x="25" y="0"/>
                    <a:pt x="13" y="13"/>
                  </a:cubicBezTo>
                  <a:cubicBezTo>
                    <a:pt x="0" y="26"/>
                    <a:pt x="0" y="46"/>
                    <a:pt x="13" y="59"/>
                  </a:cubicBezTo>
                  <a:lnTo>
                    <a:pt x="74" y="120"/>
                  </a:lnTo>
                  <a:close/>
                  <a:moveTo>
                    <a:pt x="74" y="120"/>
                  </a:moveTo>
                  <a:cubicBezTo>
                    <a:pt x="74" y="120"/>
                    <a:pt x="74" y="120"/>
                    <a:pt x="74" y="120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BF625621-2FC3-4B0B-A47D-F601E17847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7351" y="3125788"/>
              <a:ext cx="168275" cy="165100"/>
            </a:xfrm>
            <a:custGeom>
              <a:avLst/>
              <a:gdLst>
                <a:gd name="T0" fmla="*/ 74 w 133"/>
                <a:gd name="T1" fmla="*/ 13 h 130"/>
                <a:gd name="T2" fmla="*/ 13 w 133"/>
                <a:gd name="T3" fmla="*/ 75 h 130"/>
                <a:gd name="T4" fmla="*/ 13 w 133"/>
                <a:gd name="T5" fmla="*/ 120 h 130"/>
                <a:gd name="T6" fmla="*/ 35 w 133"/>
                <a:gd name="T7" fmla="*/ 130 h 130"/>
                <a:gd name="T8" fmla="*/ 58 w 133"/>
                <a:gd name="T9" fmla="*/ 120 h 130"/>
                <a:gd name="T10" fmla="*/ 120 w 133"/>
                <a:gd name="T11" fmla="*/ 59 h 130"/>
                <a:gd name="T12" fmla="*/ 120 w 133"/>
                <a:gd name="T13" fmla="*/ 13 h 130"/>
                <a:gd name="T14" fmla="*/ 74 w 133"/>
                <a:gd name="T15" fmla="*/ 13 h 130"/>
                <a:gd name="T16" fmla="*/ 74 w 133"/>
                <a:gd name="T17" fmla="*/ 13 h 130"/>
                <a:gd name="T18" fmla="*/ 74 w 133"/>
                <a:gd name="T19" fmla="*/ 1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0">
                  <a:moveTo>
                    <a:pt x="74" y="13"/>
                  </a:moveTo>
                  <a:cubicBezTo>
                    <a:pt x="13" y="75"/>
                    <a:pt x="13" y="75"/>
                    <a:pt x="13" y="75"/>
                  </a:cubicBezTo>
                  <a:cubicBezTo>
                    <a:pt x="0" y="87"/>
                    <a:pt x="0" y="108"/>
                    <a:pt x="13" y="120"/>
                  </a:cubicBezTo>
                  <a:cubicBezTo>
                    <a:pt x="19" y="127"/>
                    <a:pt x="27" y="130"/>
                    <a:pt x="35" y="130"/>
                  </a:cubicBezTo>
                  <a:cubicBezTo>
                    <a:pt x="44" y="130"/>
                    <a:pt x="52" y="127"/>
                    <a:pt x="58" y="12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33" y="46"/>
                    <a:pt x="133" y="26"/>
                    <a:pt x="120" y="13"/>
                  </a:cubicBezTo>
                  <a:cubicBezTo>
                    <a:pt x="107" y="0"/>
                    <a:pt x="87" y="0"/>
                    <a:pt x="74" y="13"/>
                  </a:cubicBezTo>
                  <a:close/>
                  <a:moveTo>
                    <a:pt x="74" y="13"/>
                  </a:moveTo>
                  <a:cubicBezTo>
                    <a:pt x="74" y="13"/>
                    <a:pt x="74" y="13"/>
                    <a:pt x="74" y="13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6D95FB84-1C3E-4682-9F27-F8828662E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0551" y="4191001"/>
              <a:ext cx="168275" cy="165100"/>
            </a:xfrm>
            <a:custGeom>
              <a:avLst/>
              <a:gdLst>
                <a:gd name="T0" fmla="*/ 74 w 133"/>
                <a:gd name="T1" fmla="*/ 13 h 130"/>
                <a:gd name="T2" fmla="*/ 13 w 133"/>
                <a:gd name="T3" fmla="*/ 75 h 130"/>
                <a:gd name="T4" fmla="*/ 13 w 133"/>
                <a:gd name="T5" fmla="*/ 120 h 130"/>
                <a:gd name="T6" fmla="*/ 36 w 133"/>
                <a:gd name="T7" fmla="*/ 130 h 130"/>
                <a:gd name="T8" fmla="*/ 58 w 133"/>
                <a:gd name="T9" fmla="*/ 120 h 130"/>
                <a:gd name="T10" fmla="*/ 120 w 133"/>
                <a:gd name="T11" fmla="*/ 59 h 130"/>
                <a:gd name="T12" fmla="*/ 120 w 133"/>
                <a:gd name="T13" fmla="*/ 13 h 130"/>
                <a:gd name="T14" fmla="*/ 74 w 133"/>
                <a:gd name="T15" fmla="*/ 13 h 130"/>
                <a:gd name="T16" fmla="*/ 74 w 133"/>
                <a:gd name="T17" fmla="*/ 13 h 130"/>
                <a:gd name="T18" fmla="*/ 74 w 133"/>
                <a:gd name="T19" fmla="*/ 1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0">
                  <a:moveTo>
                    <a:pt x="74" y="13"/>
                  </a:moveTo>
                  <a:cubicBezTo>
                    <a:pt x="13" y="75"/>
                    <a:pt x="13" y="75"/>
                    <a:pt x="13" y="75"/>
                  </a:cubicBezTo>
                  <a:cubicBezTo>
                    <a:pt x="0" y="87"/>
                    <a:pt x="0" y="108"/>
                    <a:pt x="13" y="120"/>
                  </a:cubicBezTo>
                  <a:cubicBezTo>
                    <a:pt x="19" y="127"/>
                    <a:pt x="27" y="130"/>
                    <a:pt x="36" y="130"/>
                  </a:cubicBezTo>
                  <a:cubicBezTo>
                    <a:pt x="44" y="130"/>
                    <a:pt x="52" y="127"/>
                    <a:pt x="58" y="12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33" y="46"/>
                    <a:pt x="133" y="26"/>
                    <a:pt x="120" y="13"/>
                  </a:cubicBezTo>
                  <a:cubicBezTo>
                    <a:pt x="107" y="0"/>
                    <a:pt x="87" y="0"/>
                    <a:pt x="74" y="13"/>
                  </a:cubicBezTo>
                  <a:close/>
                  <a:moveTo>
                    <a:pt x="74" y="13"/>
                  </a:moveTo>
                  <a:cubicBezTo>
                    <a:pt x="74" y="13"/>
                    <a:pt x="74" y="13"/>
                    <a:pt x="74" y="13"/>
                  </a:cubicBezTo>
                </a:path>
              </a:pathLst>
            </a:custGeom>
            <a:grpFill/>
            <a:ln>
              <a:solidFill>
                <a:srgbClr val="0294A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7A91612-5C74-85FE-F82D-58AC09278B9D}"/>
              </a:ext>
            </a:extLst>
          </p:cNvPr>
          <p:cNvSpPr txBox="1"/>
          <p:nvPr/>
        </p:nvSpPr>
        <p:spPr>
          <a:xfrm>
            <a:off x="4708125" y="610292"/>
            <a:ext cx="742475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Click on a location in the room to reveal a question. The code to the lock is revealed when you answer all the questions correctly.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The code is the sequence of _______. 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When you think you have the code, click “Leave Room”, and enter the code into the form as instructed. 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If your code is correct, congratulations, you have escaped the room! If your code is incorrect, return to the room and try again. </a:t>
            </a:r>
          </a:p>
        </p:txBody>
      </p:sp>
    </p:spTree>
    <p:extLst>
      <p:ext uri="{BB962C8B-B14F-4D97-AF65-F5344CB8AC3E}">
        <p14:creationId xmlns:p14="http://schemas.microsoft.com/office/powerpoint/2010/main" val="4008102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94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46262-A74D-6289-586B-AD21C06081C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[Insert image of the scene here.]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DEDF6A-FDE8-42A2-9555-84E8759D3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14" y="46591"/>
            <a:ext cx="11734800" cy="1496786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/>
              </a:rPr>
              <a:t>Click on a location to begin your search. Each location contains a clue. You must collect all the clues to enter the code to unlock the door. Your time starts now.  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hlinkClick r:id="" action="ppaction://noaction"/>
            <a:extLst>
              <a:ext uri="{FF2B5EF4-FFF2-40B4-BE49-F238E27FC236}">
                <a16:creationId xmlns:a16="http://schemas.microsoft.com/office/drawing/2014/main" id="{2CD8C1CB-0C36-42BD-9082-ACFFF42A1095}"/>
              </a:ext>
            </a:extLst>
          </p:cNvPr>
          <p:cNvSpPr txBox="1"/>
          <p:nvPr/>
        </p:nvSpPr>
        <p:spPr>
          <a:xfrm>
            <a:off x="3013176" y="4054402"/>
            <a:ext cx="136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Location #2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299FF631-3E5F-4612-8E77-13278200F84E}"/>
              </a:ext>
            </a:extLst>
          </p:cNvPr>
          <p:cNvSpPr txBox="1"/>
          <p:nvPr/>
        </p:nvSpPr>
        <p:spPr>
          <a:xfrm>
            <a:off x="7283108" y="4054402"/>
            <a:ext cx="154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Location #4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D76F5A83-AE6E-4706-94AE-0262423FA7C8}"/>
              </a:ext>
            </a:extLst>
          </p:cNvPr>
          <p:cNvSpPr txBox="1"/>
          <p:nvPr/>
        </p:nvSpPr>
        <p:spPr>
          <a:xfrm>
            <a:off x="5234331" y="2670505"/>
            <a:ext cx="154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Location #3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hlinkClick r:id="rId4" action="ppaction://hlinksldjump"/>
            <a:extLst>
              <a:ext uri="{FF2B5EF4-FFF2-40B4-BE49-F238E27FC236}">
                <a16:creationId xmlns:a16="http://schemas.microsoft.com/office/drawing/2014/main" id="{9B970A29-5AE2-4229-B355-18FFDB9C645E}"/>
              </a:ext>
            </a:extLst>
          </p:cNvPr>
          <p:cNvSpPr txBox="1"/>
          <p:nvPr/>
        </p:nvSpPr>
        <p:spPr>
          <a:xfrm>
            <a:off x="1287906" y="2670505"/>
            <a:ext cx="1653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Location #1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hlinkClick r:id="" action="ppaction://noaction"/>
            <a:extLst>
              <a:ext uri="{FF2B5EF4-FFF2-40B4-BE49-F238E27FC236}">
                <a16:creationId xmlns:a16="http://schemas.microsoft.com/office/drawing/2014/main" id="{C41184EC-54C4-211C-AFC8-811AA80E30E2}"/>
              </a:ext>
            </a:extLst>
          </p:cNvPr>
          <p:cNvSpPr txBox="1"/>
          <p:nvPr/>
        </p:nvSpPr>
        <p:spPr>
          <a:xfrm>
            <a:off x="9075963" y="2670505"/>
            <a:ext cx="2228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Leave Room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[Insert link to lock]</a:t>
            </a:r>
            <a:endParaRPr kumimoji="0" lang="en-US" sz="1800" b="1" i="1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6767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E21A6A-F5BF-4DE4-B127-7035F8B9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8" y="342900"/>
            <a:ext cx="11288485" cy="35433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Question #1: </a:t>
            </a:r>
            <a:r>
              <a:rPr lang="en-US" sz="2400" b="0" dirty="0">
                <a:solidFill>
                  <a:schemeClr val="bg2">
                    <a:lumMod val="10000"/>
                  </a:schemeClr>
                </a:solidFill>
              </a:rPr>
              <a:t>[Insert question stem and lead in.]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6F5C1B-4A8A-44C6-BB39-8CA7DFD0D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7" y="3767006"/>
            <a:ext cx="11288484" cy="2362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A]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B]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C]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D]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E]</a:t>
            </a:r>
          </a:p>
        </p:txBody>
      </p:sp>
      <p:sp>
        <p:nvSpPr>
          <p:cNvPr id="6" name="TextBox 5">
            <a:hlinkClick r:id="rId3" action="ppaction://hlinksldjump"/>
            <a:extLst>
              <a:ext uri="{FF2B5EF4-FFF2-40B4-BE49-F238E27FC236}">
                <a16:creationId xmlns:a16="http://schemas.microsoft.com/office/drawing/2014/main" id="{395C21CB-DF0C-4ABB-9093-C7CA33C8D51A}"/>
              </a:ext>
            </a:extLst>
          </p:cNvPr>
          <p:cNvSpPr txBox="1"/>
          <p:nvPr/>
        </p:nvSpPr>
        <p:spPr>
          <a:xfrm>
            <a:off x="9949344" y="6330434"/>
            <a:ext cx="201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Room</a:t>
            </a:r>
            <a:endParaRPr kumimoji="0" lang="en-US" sz="1800" b="0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408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E21A6A-F5BF-4DE4-B127-7035F8B9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8" y="342900"/>
            <a:ext cx="11288485" cy="35433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Question #2: </a:t>
            </a:r>
            <a:r>
              <a:rPr lang="en-US" sz="2400" b="0" dirty="0">
                <a:solidFill>
                  <a:schemeClr val="bg2">
                    <a:lumMod val="10000"/>
                  </a:schemeClr>
                </a:solidFill>
              </a:rPr>
              <a:t>[Insert question stem and lead in.]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6F5C1B-4A8A-44C6-BB39-8CA7DFD0D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7" y="3767006"/>
            <a:ext cx="11288484" cy="2362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A]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B]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C]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D]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E]</a:t>
            </a:r>
          </a:p>
        </p:txBody>
      </p:sp>
      <p:sp>
        <p:nvSpPr>
          <p:cNvPr id="6" name="TextBox 5">
            <a:hlinkClick r:id="rId3" action="ppaction://hlinksldjump"/>
            <a:extLst>
              <a:ext uri="{FF2B5EF4-FFF2-40B4-BE49-F238E27FC236}">
                <a16:creationId xmlns:a16="http://schemas.microsoft.com/office/drawing/2014/main" id="{395C21CB-DF0C-4ABB-9093-C7CA33C8D51A}"/>
              </a:ext>
            </a:extLst>
          </p:cNvPr>
          <p:cNvSpPr txBox="1"/>
          <p:nvPr/>
        </p:nvSpPr>
        <p:spPr>
          <a:xfrm>
            <a:off x="9949344" y="6330434"/>
            <a:ext cx="201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Room</a:t>
            </a:r>
            <a:endParaRPr kumimoji="0" lang="en-US" sz="1800" b="0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1126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E21A6A-F5BF-4DE4-B127-7035F8B9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8" y="342900"/>
            <a:ext cx="11288485" cy="35433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Question #3: </a:t>
            </a:r>
            <a:r>
              <a:rPr lang="en-US" sz="2400" b="0" dirty="0">
                <a:solidFill>
                  <a:schemeClr val="bg2">
                    <a:lumMod val="10000"/>
                  </a:schemeClr>
                </a:solidFill>
              </a:rPr>
              <a:t>[Insert question stem and lead in.]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6F5C1B-4A8A-44C6-BB39-8CA7DFD0D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7" y="3767006"/>
            <a:ext cx="11288484" cy="2362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A]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B]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C]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D]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E]</a:t>
            </a:r>
          </a:p>
        </p:txBody>
      </p:sp>
      <p:sp>
        <p:nvSpPr>
          <p:cNvPr id="6" name="TextBox 5">
            <a:hlinkClick r:id="rId3" action="ppaction://hlinksldjump"/>
            <a:extLst>
              <a:ext uri="{FF2B5EF4-FFF2-40B4-BE49-F238E27FC236}">
                <a16:creationId xmlns:a16="http://schemas.microsoft.com/office/drawing/2014/main" id="{395C21CB-DF0C-4ABB-9093-C7CA33C8D51A}"/>
              </a:ext>
            </a:extLst>
          </p:cNvPr>
          <p:cNvSpPr txBox="1"/>
          <p:nvPr/>
        </p:nvSpPr>
        <p:spPr>
          <a:xfrm>
            <a:off x="9949344" y="6330434"/>
            <a:ext cx="201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Room</a:t>
            </a:r>
            <a:endParaRPr kumimoji="0" lang="en-US" sz="1800" b="0" i="0" u="sng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0248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E21A6A-F5BF-4DE4-B127-7035F8B9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8" y="342900"/>
            <a:ext cx="11288485" cy="35433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Question #4: </a:t>
            </a:r>
            <a:r>
              <a:rPr lang="en-US" sz="2400" b="0" dirty="0">
                <a:solidFill>
                  <a:schemeClr val="bg2">
                    <a:lumMod val="10000"/>
                  </a:schemeClr>
                </a:solidFill>
              </a:rPr>
              <a:t>[Insert question stem and lead in.]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6F5C1B-4A8A-44C6-BB39-8CA7DFD0D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7" y="3767006"/>
            <a:ext cx="11288484" cy="2362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A]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B]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C]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D]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[Answer choice E]</a:t>
            </a:r>
          </a:p>
        </p:txBody>
      </p:sp>
      <p:sp>
        <p:nvSpPr>
          <p:cNvPr id="6" name="TextBox 5">
            <a:hlinkClick r:id="rId3" action="ppaction://hlinksldjump"/>
            <a:extLst>
              <a:ext uri="{FF2B5EF4-FFF2-40B4-BE49-F238E27FC236}">
                <a16:creationId xmlns:a16="http://schemas.microsoft.com/office/drawing/2014/main" id="{395C21CB-DF0C-4ABB-9093-C7CA33C8D51A}"/>
              </a:ext>
            </a:extLst>
          </p:cNvPr>
          <p:cNvSpPr txBox="1"/>
          <p:nvPr/>
        </p:nvSpPr>
        <p:spPr>
          <a:xfrm>
            <a:off x="9949344" y="6330434"/>
            <a:ext cx="201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Room</a:t>
            </a:r>
            <a:endParaRPr kumimoji="0" lang="en-US" sz="1800" b="0" i="0" u="sng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8613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2008A08-3E0C-4708-A047-A6F8229A37B4}"/>
              </a:ext>
            </a:extLst>
          </p:cNvPr>
          <p:cNvSpPr/>
          <p:nvPr/>
        </p:nvSpPr>
        <p:spPr>
          <a:xfrm>
            <a:off x="435429" y="0"/>
            <a:ext cx="11756571" cy="6858000"/>
          </a:xfrm>
          <a:prstGeom prst="rect">
            <a:avLst/>
          </a:prstGeom>
          <a:solidFill>
            <a:srgbClr val="02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0C3EDE-92E6-4BC4-8452-6DCD07A71C09}"/>
              </a:ext>
            </a:extLst>
          </p:cNvPr>
          <p:cNvGrpSpPr/>
          <p:nvPr/>
        </p:nvGrpSpPr>
        <p:grpSpPr>
          <a:xfrm>
            <a:off x="706855" y="1420124"/>
            <a:ext cx="5389145" cy="1496629"/>
            <a:chOff x="961142" y="2783475"/>
            <a:chExt cx="3355283" cy="1496629"/>
          </a:xfrm>
        </p:grpSpPr>
        <p:sp>
          <p:nvSpPr>
            <p:cNvPr id="39" name="Title 1">
              <a:extLst>
                <a:ext uri="{FF2B5EF4-FFF2-40B4-BE49-F238E27FC236}">
                  <a16:creationId xmlns:a16="http://schemas.microsoft.com/office/drawing/2014/main" id="{CC60EB5A-51E9-4F81-98E8-DFAD6B44DDD9}"/>
                </a:ext>
              </a:extLst>
            </p:cNvPr>
            <p:cNvSpPr txBox="1">
              <a:spLocks/>
            </p:cNvSpPr>
            <p:nvPr/>
          </p:nvSpPr>
          <p:spPr>
            <a:xfrm>
              <a:off x="961142" y="2783475"/>
              <a:ext cx="3355283" cy="671402"/>
            </a:xfrm>
            <a:prstGeom prst="rect">
              <a:avLst/>
            </a:prstGeom>
          </p:spPr>
          <p:txBody>
            <a:bodyPr vert="horz" wrap="square" lIns="0" tIns="0" rIns="0" bIns="0" rtlCol="0" anchor="b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8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Thank you!</a:t>
              </a: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EE271BD3-8014-4EC3-86F3-DDB9549DAC95}"/>
                </a:ext>
              </a:extLst>
            </p:cNvPr>
            <p:cNvSpPr txBox="1">
              <a:spLocks/>
            </p:cNvSpPr>
            <p:nvPr/>
          </p:nvSpPr>
          <p:spPr>
            <a:xfrm>
              <a:off x="961142" y="3653266"/>
              <a:ext cx="3355282" cy="62683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Template provided by TeachMedEd LLC. </a:t>
              </a:r>
            </a:p>
            <a:p>
              <a:pPr algn="l"/>
              <a:r>
                <a:rPr lang="en-US" sz="1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Download it for free at </a:t>
              </a:r>
              <a:r>
                <a:rPr lang="en-US" sz="1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teachmeded.com</a:t>
              </a:r>
              <a:r>
                <a:rPr lang="en-US" sz="1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 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E828C39-5142-4F9D-9DC0-B1CB3451A2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142" y="3532290"/>
              <a:ext cx="3355283" cy="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1808A10-89D0-455C-9247-F1C16E7B3AC3}"/>
              </a:ext>
            </a:extLst>
          </p:cNvPr>
          <p:cNvSpPr/>
          <p:nvPr/>
        </p:nvSpPr>
        <p:spPr>
          <a:xfrm>
            <a:off x="0" y="0"/>
            <a:ext cx="435429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172AB9CD-5517-45C5-8020-2CC2C82D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48" y="3987037"/>
            <a:ext cx="11483852" cy="287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261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Custom 1">
      <a:dk1>
        <a:srgbClr val="ED7D31"/>
      </a:dk1>
      <a:lt1>
        <a:sysClr val="window" lastClr="FFFFFF"/>
      </a:lt1>
      <a:dk2>
        <a:srgbClr val="0070C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e042e03-a2a3-4e6c-9db6-58a6a17ae724">
      <UserInfo>
        <DisplayName>Nicole Dalton</DisplayName>
        <AccountId>129</AccountId>
        <AccountType/>
      </UserInfo>
      <UserInfo>
        <DisplayName>Rebecca Talley</DisplayName>
        <AccountId>83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C4045E77BB96419179DA692AE5ABED" ma:contentTypeVersion="11" ma:contentTypeDescription="Create a new document." ma:contentTypeScope="" ma:versionID="b080b302db82f85c3e008d43f36ef62d">
  <xsd:schema xmlns:xsd="http://www.w3.org/2001/XMLSchema" xmlns:xs="http://www.w3.org/2001/XMLSchema" xmlns:p="http://schemas.microsoft.com/office/2006/metadata/properties" xmlns:ns2="3e042e03-a2a3-4e6c-9db6-58a6a17ae724" xmlns:ns3="770c0ec9-8472-4086-840b-a686bea1f468" targetNamespace="http://schemas.microsoft.com/office/2006/metadata/properties" ma:root="true" ma:fieldsID="ebddbfaa395497a4958dbb13bb9e7fb0" ns2:_="" ns3:_="">
    <xsd:import namespace="3e042e03-a2a3-4e6c-9db6-58a6a17ae724"/>
    <xsd:import namespace="770c0ec9-8472-4086-840b-a686bea1f46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42e03-a2a3-4e6c-9db6-58a6a17ae7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0c0ec9-8472-4086-840b-a686bea1f4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9AB03C-77CB-42B8-AD00-A9D2A624BD5E}">
  <ds:schemaRefs>
    <ds:schemaRef ds:uri="http://schemas.microsoft.com/office/2006/metadata/properties"/>
    <ds:schemaRef ds:uri="http://schemas.microsoft.com/office/infopath/2007/PartnerControls"/>
    <ds:schemaRef ds:uri="3e042e03-a2a3-4e6c-9db6-58a6a17ae724"/>
  </ds:schemaRefs>
</ds:datastoreItem>
</file>

<file path=customXml/itemProps2.xml><?xml version="1.0" encoding="utf-8"?>
<ds:datastoreItem xmlns:ds="http://schemas.openxmlformats.org/officeDocument/2006/customXml" ds:itemID="{DC1E0EB1-EF91-4B5D-8DE3-305BC8F69E88}">
  <ds:schemaRefs>
    <ds:schemaRef ds:uri="3e042e03-a2a3-4e6c-9db6-58a6a17ae724"/>
    <ds:schemaRef ds:uri="770c0ec9-8472-4086-840b-a686bea1f46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8FEF450-E4F9-425A-8466-1CDA702EB9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362</Words>
  <Application>Microsoft Office PowerPoint</Application>
  <PresentationFormat>Widescreen</PresentationFormat>
  <Paragraphs>56</Paragraphs>
  <Slides>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Garamond</vt:lpstr>
      <vt:lpstr>Segoe UI</vt:lpstr>
      <vt:lpstr>Segoe UI Light</vt:lpstr>
      <vt:lpstr>1_Office Theme</vt:lpstr>
      <vt:lpstr>think-cell Slide</vt:lpstr>
      <vt:lpstr>PowerPoint Presentation</vt:lpstr>
      <vt:lpstr>Scenario</vt:lpstr>
      <vt:lpstr>Instructions</vt:lpstr>
      <vt:lpstr>Click on a location to begin your search. Each location contains a clue. You must collect all the clues to enter the code to unlock the door. Your time starts now.  </vt:lpstr>
      <vt:lpstr>Question #1: [Insert question stem and lead in.]  </vt:lpstr>
      <vt:lpstr>Question #2: [Insert question stem and lead in.]  </vt:lpstr>
      <vt:lpstr>Question #3: [Insert question stem and lead in.]  </vt:lpstr>
      <vt:lpstr>Question #4: [Insert question stem and lead in.]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mirande</dc:creator>
  <cp:lastModifiedBy>Amber Heck</cp:lastModifiedBy>
  <cp:revision>160</cp:revision>
  <dcterms:created xsi:type="dcterms:W3CDTF">2021-01-14T13:56:39Z</dcterms:created>
  <dcterms:modified xsi:type="dcterms:W3CDTF">2022-08-02T16:41:46Z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0x010100E7C4045E77BB96419179DA692AE5ABED</vt:lpwstr>
  </property>
</Properties>
</file>